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74" r:id="rId5"/>
    <p:sldId id="265" r:id="rId6"/>
    <p:sldId id="279" r:id="rId7"/>
    <p:sldId id="280" r:id="rId8"/>
    <p:sldId id="281" r:id="rId9"/>
    <p:sldId id="283" r:id="rId10"/>
    <p:sldId id="282" r:id="rId11"/>
    <p:sldId id="275" r:id="rId12"/>
    <p:sldId id="271" r:id="rId13"/>
    <p:sldId id="276" r:id="rId14"/>
    <p:sldId id="266" r:id="rId15"/>
    <p:sldId id="277" r:id="rId16"/>
    <p:sldId id="272" r:id="rId17"/>
    <p:sldId id="278" r:id="rId18"/>
    <p:sldId id="273" r:id="rId19"/>
    <p:sldId id="263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na Luna" initials="LL" lastIdx="1" clrIdx="0">
    <p:extLst>
      <p:ext uri="{19B8F6BF-5375-455C-9EA6-DF929625EA0E}">
        <p15:presenceInfo xmlns:p15="http://schemas.microsoft.com/office/powerpoint/2012/main" userId="d4de7ade1b0a86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ABA45E-4290-4DB6-925F-3769B16D7D4C}" v="3831" dt="2019-05-21T08:17:01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na Luna" userId="d4de7ade1b0a8669" providerId="LiveId" clId="{74ABA45E-4290-4DB6-925F-3769B16D7D4C}"/>
    <pc:docChg chg="undo custSel mod addSld delSld modSld sldOrd">
      <pc:chgData name="Luna Luna" userId="d4de7ade1b0a8669" providerId="LiveId" clId="{74ABA45E-4290-4DB6-925F-3769B16D7D4C}" dt="2019-05-21T08:17:01.931" v="3802" actId="20577"/>
      <pc:docMkLst>
        <pc:docMk/>
      </pc:docMkLst>
      <pc:sldChg chg="addSp delSp modSp setBg delDesignElem">
        <pc:chgData name="Luna Luna" userId="d4de7ade1b0a8669" providerId="LiveId" clId="{74ABA45E-4290-4DB6-925F-3769B16D7D4C}" dt="2019-05-16T18:57:08.165" v="3747" actId="26606"/>
        <pc:sldMkLst>
          <pc:docMk/>
          <pc:sldMk cId="2491226424" sldId="256"/>
        </pc:sldMkLst>
        <pc:spChg chg="del">
          <ac:chgData name="Luna Luna" userId="d4de7ade1b0a8669" providerId="LiveId" clId="{74ABA45E-4290-4DB6-925F-3769B16D7D4C}" dt="2019-05-11T15:12:10.106" v="842" actId="478"/>
          <ac:spMkLst>
            <pc:docMk/>
            <pc:sldMk cId="2491226424" sldId="256"/>
            <ac:spMk id="2" creationId="{D7A1EA9A-9D43-4F8A-993D-476B59608B90}"/>
          </ac:spMkLst>
        </pc:spChg>
        <pc:spChg chg="add del mod">
          <ac:chgData name="Luna Luna" userId="d4de7ade1b0a8669" providerId="LiveId" clId="{74ABA45E-4290-4DB6-925F-3769B16D7D4C}" dt="2019-05-11T15:12:12.343" v="843" actId="478"/>
          <ac:spMkLst>
            <pc:docMk/>
            <pc:sldMk cId="2491226424" sldId="256"/>
            <ac:spMk id="6" creationId="{FDE008F9-3A46-48C8-B59D-5AF1E311BAE6}"/>
          </ac:spMkLst>
        </pc:spChg>
        <pc:spChg chg="add del">
          <ac:chgData name="Luna Luna" userId="d4de7ade1b0a8669" providerId="LiveId" clId="{74ABA45E-4290-4DB6-925F-3769B16D7D4C}" dt="2019-05-16T18:57:08.165" v="3747" actId="26606"/>
          <ac:spMkLst>
            <pc:docMk/>
            <pc:sldMk cId="2491226424" sldId="256"/>
            <ac:spMk id="12" creationId="{82A5F716-98EF-42EF-A471-87C6DFDCC799}"/>
          </ac:spMkLst>
        </pc:spChg>
        <pc:spChg chg="add del">
          <ac:chgData name="Luna Luna" userId="d4de7ade1b0a8669" providerId="LiveId" clId="{74ABA45E-4290-4DB6-925F-3769B16D7D4C}" dt="2019-05-16T18:57:08.165" v="3747" actId="26606"/>
          <ac:spMkLst>
            <pc:docMk/>
            <pc:sldMk cId="2491226424" sldId="256"/>
            <ac:spMk id="14" creationId="{B87687D8-4EF1-4EF2-BF7E-74BB4A3D1806}"/>
          </ac:spMkLst>
        </pc:spChg>
        <pc:spChg chg="add del">
          <ac:chgData name="Luna Luna" userId="d4de7ade1b0a8669" providerId="LiveId" clId="{74ABA45E-4290-4DB6-925F-3769B16D7D4C}" dt="2019-05-16T18:57:03.317" v="3744" actId="26606"/>
          <ac:spMkLst>
            <pc:docMk/>
            <pc:sldMk cId="2491226424" sldId="256"/>
            <ac:spMk id="19" creationId="{32BC26D8-82FB-445E-AA49-62A77D7C1EE0}"/>
          </ac:spMkLst>
        </pc:spChg>
        <pc:spChg chg="add del">
          <ac:chgData name="Luna Luna" userId="d4de7ade1b0a8669" providerId="LiveId" clId="{74ABA45E-4290-4DB6-925F-3769B16D7D4C}" dt="2019-05-16T18:57:03.317" v="3744" actId="26606"/>
          <ac:spMkLst>
            <pc:docMk/>
            <pc:sldMk cId="2491226424" sldId="256"/>
            <ac:spMk id="21" creationId="{CB44330D-EA18-4254-AA95-EB49948539B8}"/>
          </ac:spMkLst>
        </pc:spChg>
        <pc:spChg chg="add del">
          <ac:chgData name="Luna Luna" userId="d4de7ade1b0a8669" providerId="LiveId" clId="{74ABA45E-4290-4DB6-925F-3769B16D7D4C}" dt="2019-05-16T18:57:08.157" v="3746" actId="26606"/>
          <ac:spMkLst>
            <pc:docMk/>
            <pc:sldMk cId="2491226424" sldId="256"/>
            <ac:spMk id="23" creationId="{01D0AF59-99C3-4251-AB9A-C966C6AD4400}"/>
          </ac:spMkLst>
        </pc:spChg>
        <pc:spChg chg="add del">
          <ac:chgData name="Luna Luna" userId="d4de7ade1b0a8669" providerId="LiveId" clId="{74ABA45E-4290-4DB6-925F-3769B16D7D4C}" dt="2019-05-16T18:57:08.157" v="3746" actId="26606"/>
          <ac:spMkLst>
            <pc:docMk/>
            <pc:sldMk cId="2491226424" sldId="256"/>
            <ac:spMk id="24" creationId="{1855405F-37A2-4869-9154-F8BE3BECE6C3}"/>
          </ac:spMkLst>
        </pc:spChg>
        <pc:spChg chg="add">
          <ac:chgData name="Luna Luna" userId="d4de7ade1b0a8669" providerId="LiveId" clId="{74ABA45E-4290-4DB6-925F-3769B16D7D4C}" dt="2019-05-16T18:57:08.165" v="3747" actId="26606"/>
          <ac:spMkLst>
            <pc:docMk/>
            <pc:sldMk cId="2491226424" sldId="256"/>
            <ac:spMk id="26" creationId="{32BC26D8-82FB-445E-AA49-62A77D7C1EE0}"/>
          </ac:spMkLst>
        </pc:spChg>
        <pc:spChg chg="add">
          <ac:chgData name="Luna Luna" userId="d4de7ade1b0a8669" providerId="LiveId" clId="{74ABA45E-4290-4DB6-925F-3769B16D7D4C}" dt="2019-05-16T18:57:08.165" v="3747" actId="26606"/>
          <ac:spMkLst>
            <pc:docMk/>
            <pc:sldMk cId="2491226424" sldId="256"/>
            <ac:spMk id="27" creationId="{CB44330D-EA18-4254-AA95-EB49948539B8}"/>
          </ac:spMkLst>
        </pc:spChg>
        <pc:picChg chg="add del mod">
          <ac:chgData name="Luna Luna" userId="d4de7ade1b0a8669" providerId="LiveId" clId="{74ABA45E-4290-4DB6-925F-3769B16D7D4C}" dt="2019-05-11T15:13:16.751" v="969"/>
          <ac:picMkLst>
            <pc:docMk/>
            <pc:sldMk cId="2491226424" sldId="256"/>
            <ac:picMk id="4" creationId="{D5D7AB82-B236-404A-BC57-A975D24DDE4D}"/>
          </ac:picMkLst>
        </pc:picChg>
        <pc:picChg chg="add mod">
          <ac:chgData name="Luna Luna" userId="d4de7ade1b0a8669" providerId="LiveId" clId="{74ABA45E-4290-4DB6-925F-3769B16D7D4C}" dt="2019-05-16T18:57:08.165" v="3747" actId="26606"/>
          <ac:picMkLst>
            <pc:docMk/>
            <pc:sldMk cId="2491226424" sldId="256"/>
            <ac:picMk id="7" creationId="{68147E47-9038-4DBB-9209-1BCF2BC5613B}"/>
          </ac:picMkLst>
        </pc:picChg>
      </pc:sldChg>
      <pc:sldChg chg="addSp modSp">
        <pc:chgData name="Luna Luna" userId="d4de7ade1b0a8669" providerId="LiveId" clId="{74ABA45E-4290-4DB6-925F-3769B16D7D4C}" dt="2019-05-16T17:30:42.989" v="3653"/>
        <pc:sldMkLst>
          <pc:docMk/>
          <pc:sldMk cId="1353510374" sldId="257"/>
        </pc:sldMkLst>
        <pc:spChg chg="mod">
          <ac:chgData name="Luna Luna" userId="d4de7ade1b0a8669" providerId="LiveId" clId="{74ABA45E-4290-4DB6-925F-3769B16D7D4C}" dt="2019-05-16T17:30:42.989" v="3653"/>
          <ac:spMkLst>
            <pc:docMk/>
            <pc:sldMk cId="1353510374" sldId="257"/>
            <ac:spMk id="2" creationId="{AB9B6C49-B2DC-4734-9841-80C5A570FFC1}"/>
          </ac:spMkLst>
        </pc:spChg>
        <pc:picChg chg="add mod">
          <ac:chgData name="Luna Luna" userId="d4de7ade1b0a8669" providerId="LiveId" clId="{74ABA45E-4290-4DB6-925F-3769B16D7D4C}" dt="2019-05-11T15:14:16.502" v="982" actId="1076"/>
          <ac:picMkLst>
            <pc:docMk/>
            <pc:sldMk cId="1353510374" sldId="257"/>
            <ac:picMk id="4" creationId="{97DC07B9-3216-450E-A997-0A968262F092}"/>
          </ac:picMkLst>
        </pc:picChg>
        <pc:picChg chg="mod">
          <ac:chgData name="Luna Luna" userId="d4de7ade1b0a8669" providerId="LiveId" clId="{74ABA45E-4290-4DB6-925F-3769B16D7D4C}" dt="2019-05-11T15:13:51.020" v="977" actId="1076"/>
          <ac:picMkLst>
            <pc:docMk/>
            <pc:sldMk cId="1353510374" sldId="257"/>
            <ac:picMk id="5" creationId="{A432E47E-06A3-443E-8FB5-2B694447541A}"/>
          </ac:picMkLst>
        </pc:picChg>
      </pc:sldChg>
      <pc:sldChg chg="addSp delSp modSp mod setBg">
        <pc:chgData name="Luna Luna" userId="d4de7ade1b0a8669" providerId="LiveId" clId="{74ABA45E-4290-4DB6-925F-3769B16D7D4C}" dt="2019-05-16T17:30:42.989" v="3653"/>
        <pc:sldMkLst>
          <pc:docMk/>
          <pc:sldMk cId="396457936" sldId="263"/>
        </pc:sldMkLst>
        <pc:spChg chg="mod ord">
          <ac:chgData name="Luna Luna" userId="d4de7ade1b0a8669" providerId="LiveId" clId="{74ABA45E-4290-4DB6-925F-3769B16D7D4C}" dt="2019-05-16T17:30:42.989" v="3653"/>
          <ac:spMkLst>
            <pc:docMk/>
            <pc:sldMk cId="396457936" sldId="263"/>
            <ac:spMk id="2" creationId="{30811D82-D1E7-410A-AB45-903D7ADAD533}"/>
          </ac:spMkLst>
        </pc:spChg>
        <pc:spChg chg="add del mod">
          <ac:chgData name="Luna Luna" userId="d4de7ade1b0a8669" providerId="LiveId" clId="{74ABA45E-4290-4DB6-925F-3769B16D7D4C}" dt="2019-05-11T15:08:03.839" v="755" actId="478"/>
          <ac:spMkLst>
            <pc:docMk/>
            <pc:sldMk cId="396457936" sldId="263"/>
            <ac:spMk id="4" creationId="{1E9F73F1-B717-4878-B01D-94CBDBED0473}"/>
          </ac:spMkLst>
        </pc:spChg>
        <pc:spChg chg="add del">
          <ac:chgData name="Luna Luna" userId="d4de7ade1b0a8669" providerId="LiveId" clId="{74ABA45E-4290-4DB6-925F-3769B16D7D4C}" dt="2019-05-11T15:28:30.763" v="1078" actId="26606"/>
          <ac:spMkLst>
            <pc:docMk/>
            <pc:sldMk cId="396457936" sldId="263"/>
            <ac:spMk id="10" creationId="{37C89E4B-3C9F-44B9-8B86-D9E3D112D8EC}"/>
          </ac:spMkLst>
        </pc:spChg>
        <pc:picChg chg="mod">
          <ac:chgData name="Luna Luna" userId="d4de7ade1b0a8669" providerId="LiveId" clId="{74ABA45E-4290-4DB6-925F-3769B16D7D4C}" dt="2019-05-11T15:28:30.763" v="1078" actId="26606"/>
          <ac:picMkLst>
            <pc:docMk/>
            <pc:sldMk cId="396457936" sldId="263"/>
            <ac:picMk id="5" creationId="{643D96E5-D445-4359-B6EC-31444B4FD46A}"/>
          </ac:picMkLst>
        </pc:picChg>
        <pc:cxnChg chg="add del">
          <ac:chgData name="Luna Luna" userId="d4de7ade1b0a8669" providerId="LiveId" clId="{74ABA45E-4290-4DB6-925F-3769B16D7D4C}" dt="2019-05-11T15:28:30.763" v="1078" actId="26606"/>
          <ac:cxnSpMkLst>
            <pc:docMk/>
            <pc:sldMk cId="396457936" sldId="263"/>
            <ac:cxnSpMk id="12" creationId="{AA2EAA10-076F-46BD-8F0F-B9A2FB77A85C}"/>
          </ac:cxnSpMkLst>
        </pc:cxnChg>
        <pc:cxnChg chg="add del">
          <ac:chgData name="Luna Luna" userId="d4de7ade1b0a8669" providerId="LiveId" clId="{74ABA45E-4290-4DB6-925F-3769B16D7D4C}" dt="2019-05-11T15:28:30.763" v="1078" actId="26606"/>
          <ac:cxnSpMkLst>
            <pc:docMk/>
            <pc:sldMk cId="396457936" sldId="263"/>
            <ac:cxnSpMk id="14" creationId="{D891E407-403B-4764-86C9-33A56D3BCAA3}"/>
          </ac:cxnSpMkLst>
        </pc:cxnChg>
      </pc:sldChg>
      <pc:sldChg chg="addSp modSp">
        <pc:chgData name="Luna Luna" userId="d4de7ade1b0a8669" providerId="LiveId" clId="{74ABA45E-4290-4DB6-925F-3769B16D7D4C}" dt="2019-05-16T17:31:15.255" v="3658" actId="114"/>
        <pc:sldMkLst>
          <pc:docMk/>
          <pc:sldMk cId="2631505371" sldId="264"/>
        </pc:sldMkLst>
        <pc:spChg chg="mod">
          <ac:chgData name="Luna Luna" userId="d4de7ade1b0a8669" providerId="LiveId" clId="{74ABA45E-4290-4DB6-925F-3769B16D7D4C}" dt="2019-05-16T17:30:42.989" v="3653"/>
          <ac:spMkLst>
            <pc:docMk/>
            <pc:sldMk cId="2631505371" sldId="264"/>
            <ac:spMk id="2" creationId="{AB9B6C49-B2DC-4734-9841-80C5A570FFC1}"/>
          </ac:spMkLst>
        </pc:spChg>
        <pc:spChg chg="mod">
          <ac:chgData name="Luna Luna" userId="d4de7ade1b0a8669" providerId="LiveId" clId="{74ABA45E-4290-4DB6-925F-3769B16D7D4C}" dt="2019-05-16T17:31:15.255" v="3658" actId="114"/>
          <ac:spMkLst>
            <pc:docMk/>
            <pc:sldMk cId="2631505371" sldId="264"/>
            <ac:spMk id="6" creationId="{605AEDAB-1C5F-468E-B806-8019CE9594E1}"/>
          </ac:spMkLst>
        </pc:spChg>
        <pc:picChg chg="add mod">
          <ac:chgData name="Luna Luna" userId="d4de7ade1b0a8669" providerId="LiveId" clId="{74ABA45E-4290-4DB6-925F-3769B16D7D4C}" dt="2019-05-11T15:14:20.989" v="984" actId="1076"/>
          <ac:picMkLst>
            <pc:docMk/>
            <pc:sldMk cId="2631505371" sldId="264"/>
            <ac:picMk id="5" creationId="{613F77AA-8736-4A85-9EFB-2C778A8A377E}"/>
          </ac:picMkLst>
        </pc:picChg>
      </pc:sldChg>
      <pc:sldChg chg="addSp delSp modSp ord">
        <pc:chgData name="Luna Luna" userId="d4de7ade1b0a8669" providerId="LiveId" clId="{74ABA45E-4290-4DB6-925F-3769B16D7D4C}" dt="2019-05-16T00:33:07.252" v="3103" actId="1076"/>
        <pc:sldMkLst>
          <pc:docMk/>
          <pc:sldMk cId="2958824029" sldId="265"/>
        </pc:sldMkLst>
        <pc:spChg chg="mod">
          <ac:chgData name="Luna Luna" userId="d4de7ade1b0a8669" providerId="LiveId" clId="{74ABA45E-4290-4DB6-925F-3769B16D7D4C}" dt="2019-05-16T00:22:18.688" v="2989" actId="20577"/>
          <ac:spMkLst>
            <pc:docMk/>
            <pc:sldMk cId="2958824029" sldId="265"/>
            <ac:spMk id="2" creationId="{D1F1BFA1-B561-498B-8672-1C478725FA87}"/>
          </ac:spMkLst>
        </pc:spChg>
        <pc:spChg chg="del mod ord">
          <ac:chgData name="Luna Luna" userId="d4de7ade1b0a8669" providerId="LiveId" clId="{74ABA45E-4290-4DB6-925F-3769B16D7D4C}" dt="2019-05-11T15:08:48.269" v="823" actId="478"/>
          <ac:spMkLst>
            <pc:docMk/>
            <pc:sldMk cId="2958824029" sldId="265"/>
            <ac:spMk id="3" creationId="{59838BC8-5A3C-4868-BA45-BA66D0EE06F7}"/>
          </ac:spMkLst>
        </pc:spChg>
        <pc:spChg chg="add mod">
          <ac:chgData name="Luna Luna" userId="d4de7ade1b0a8669" providerId="LiveId" clId="{74ABA45E-4290-4DB6-925F-3769B16D7D4C}" dt="2019-05-16T00:33:03.508" v="3102" actId="1076"/>
          <ac:spMkLst>
            <pc:docMk/>
            <pc:sldMk cId="2958824029" sldId="265"/>
            <ac:spMk id="6" creationId="{07EF7012-7BEA-4A20-A0EC-3442508F5EFC}"/>
          </ac:spMkLst>
        </pc:spChg>
        <pc:spChg chg="add del mod">
          <ac:chgData name="Luna Luna" userId="d4de7ade1b0a8669" providerId="LiveId" clId="{74ABA45E-4290-4DB6-925F-3769B16D7D4C}" dt="2019-05-11T15:08:54.364" v="824" actId="478"/>
          <ac:spMkLst>
            <pc:docMk/>
            <pc:sldMk cId="2958824029" sldId="265"/>
            <ac:spMk id="7" creationId="{05F8E37B-C12B-43F7-98CF-64A29F6AA9B4}"/>
          </ac:spMkLst>
        </pc:spChg>
        <pc:spChg chg="add del mod">
          <ac:chgData name="Luna Luna" userId="d4de7ade1b0a8669" providerId="LiveId" clId="{74ABA45E-4290-4DB6-925F-3769B16D7D4C}" dt="2019-05-16T00:29:05.235" v="3043"/>
          <ac:spMkLst>
            <pc:docMk/>
            <pc:sldMk cId="2958824029" sldId="265"/>
            <ac:spMk id="7" creationId="{52F52FD7-8BCE-4112-99C8-F8BCE9EFAF69}"/>
          </ac:spMkLst>
        </pc:spChg>
        <pc:spChg chg="add mod">
          <ac:chgData name="Luna Luna" userId="d4de7ade1b0a8669" providerId="LiveId" clId="{74ABA45E-4290-4DB6-925F-3769B16D7D4C}" dt="2019-05-16T00:33:07.252" v="3103" actId="1076"/>
          <ac:spMkLst>
            <pc:docMk/>
            <pc:sldMk cId="2958824029" sldId="265"/>
            <ac:spMk id="9" creationId="{CE2EAC55-D1A4-4DF3-B1FF-2BE59C48162F}"/>
          </ac:spMkLst>
        </pc:spChg>
        <pc:spChg chg="add del mod">
          <ac:chgData name="Luna Luna" userId="d4de7ade1b0a8669" providerId="LiveId" clId="{74ABA45E-4290-4DB6-925F-3769B16D7D4C}" dt="2019-05-16T00:29:29.942" v="3048"/>
          <ac:spMkLst>
            <pc:docMk/>
            <pc:sldMk cId="2958824029" sldId="265"/>
            <ac:spMk id="10" creationId="{1FFD17FC-17B4-4584-8DE5-CDCE00869858}"/>
          </ac:spMkLst>
        </pc:spChg>
        <pc:graphicFrameChg chg="add del mod">
          <ac:chgData name="Luna Luna" userId="d4de7ade1b0a8669" providerId="LiveId" clId="{74ABA45E-4290-4DB6-925F-3769B16D7D4C}" dt="2019-05-11T14:04:50.424" v="247" actId="478"/>
          <ac:graphicFrameMkLst>
            <pc:docMk/>
            <pc:sldMk cId="2958824029" sldId="265"/>
            <ac:graphicFrameMk id="4" creationId="{BE5704CD-2D0A-4467-BBB3-31FD70ECEB95}"/>
          </ac:graphicFrameMkLst>
        </pc:graphicFrameChg>
        <pc:graphicFrameChg chg="add del mod">
          <ac:chgData name="Luna Luna" userId="d4de7ade1b0a8669" providerId="LiveId" clId="{74ABA45E-4290-4DB6-925F-3769B16D7D4C}" dt="2019-05-15T22:28:10.324" v="2893" actId="478"/>
          <ac:graphicFrameMkLst>
            <pc:docMk/>
            <pc:sldMk cId="2958824029" sldId="265"/>
            <ac:graphicFrameMk id="5" creationId="{BC2B5AAC-E9E0-4F61-B23D-7D3410C2C1FC}"/>
          </ac:graphicFrameMkLst>
        </pc:graphicFrameChg>
        <pc:picChg chg="add mod modCrop">
          <ac:chgData name="Luna Luna" userId="d4de7ade1b0a8669" providerId="LiveId" clId="{74ABA45E-4290-4DB6-925F-3769B16D7D4C}" dt="2019-05-16T00:33:00.724" v="3101" actId="1076"/>
          <ac:picMkLst>
            <pc:docMk/>
            <pc:sldMk cId="2958824029" sldId="265"/>
            <ac:picMk id="4" creationId="{D8D48454-9BE1-40C0-8376-1B556FB79345}"/>
          </ac:picMkLst>
        </pc:picChg>
        <pc:picChg chg="add del mod">
          <ac:chgData name="Luna Luna" userId="d4de7ade1b0a8669" providerId="LiveId" clId="{74ABA45E-4290-4DB6-925F-3769B16D7D4C}" dt="2019-05-13T02:12:04.658" v="2082" actId="478"/>
          <ac:picMkLst>
            <pc:docMk/>
            <pc:sldMk cId="2958824029" sldId="265"/>
            <ac:picMk id="4" creationId="{F22965F7-E74B-4C82-968B-CA574DC0891B}"/>
          </ac:picMkLst>
        </pc:picChg>
        <pc:picChg chg="add">
          <ac:chgData name="Luna Luna" userId="d4de7ade1b0a8669" providerId="LiveId" clId="{74ABA45E-4290-4DB6-925F-3769B16D7D4C}" dt="2019-05-11T15:14:28.182" v="987"/>
          <ac:picMkLst>
            <pc:docMk/>
            <pc:sldMk cId="2958824029" sldId="265"/>
            <ac:picMk id="8" creationId="{65A08AE4-EE5A-435D-B581-9DBBB98CBA39}"/>
          </ac:picMkLst>
        </pc:picChg>
      </pc:sldChg>
      <pc:sldChg chg="addSp delSp modSp add del">
        <pc:chgData name="Luna Luna" userId="d4de7ade1b0a8669" providerId="LiveId" clId="{74ABA45E-4290-4DB6-925F-3769B16D7D4C}" dt="2019-05-16T23:02:15.910" v="3799" actId="1076"/>
        <pc:sldMkLst>
          <pc:docMk/>
          <pc:sldMk cId="3017856537" sldId="266"/>
        </pc:sldMkLst>
        <pc:spChg chg="del mod">
          <ac:chgData name="Luna Luna" userId="d4de7ade1b0a8669" providerId="LiveId" clId="{74ABA45E-4290-4DB6-925F-3769B16D7D4C}" dt="2019-05-15T22:28:35.834" v="2897" actId="478"/>
          <ac:spMkLst>
            <pc:docMk/>
            <pc:sldMk cId="3017856537" sldId="266"/>
            <ac:spMk id="3" creationId="{59838BC8-5A3C-4868-BA45-BA66D0EE06F7}"/>
          </ac:spMkLst>
        </pc:spChg>
        <pc:spChg chg="add del">
          <ac:chgData name="Luna Luna" userId="d4de7ade1b0a8669" providerId="LiveId" clId="{74ABA45E-4290-4DB6-925F-3769B16D7D4C}" dt="2019-05-16T22:56:18.759" v="3750" actId="478"/>
          <ac:spMkLst>
            <pc:docMk/>
            <pc:sldMk cId="3017856537" sldId="266"/>
            <ac:spMk id="3" creationId="{CF0C97DE-B1F8-4850-983C-1F2F15236DE7}"/>
          </ac:spMkLst>
        </pc:spChg>
        <pc:spChg chg="add del">
          <ac:chgData name="Luna Luna" userId="d4de7ade1b0a8669" providerId="LiveId" clId="{74ABA45E-4290-4DB6-925F-3769B16D7D4C}" dt="2019-05-16T22:56:23.518" v="3752"/>
          <ac:spMkLst>
            <pc:docMk/>
            <pc:sldMk cId="3017856537" sldId="266"/>
            <ac:spMk id="5" creationId="{1290E61B-BAEC-420B-84E3-944247261FF9}"/>
          </ac:spMkLst>
        </pc:spChg>
        <pc:spChg chg="add del mod">
          <ac:chgData name="Luna Luna" userId="d4de7ade1b0a8669" providerId="LiveId" clId="{74ABA45E-4290-4DB6-925F-3769B16D7D4C}" dt="2019-05-15T22:37:08.303" v="2971" actId="478"/>
          <ac:spMkLst>
            <pc:docMk/>
            <pc:sldMk cId="3017856537" sldId="266"/>
            <ac:spMk id="6" creationId="{3ADBCB8D-4CD4-4F7B-8C4F-9F4BC78DA510}"/>
          </ac:spMkLst>
        </pc:spChg>
        <pc:spChg chg="add mod">
          <ac:chgData name="Luna Luna" userId="d4de7ade1b0a8669" providerId="LiveId" clId="{74ABA45E-4290-4DB6-925F-3769B16D7D4C}" dt="2019-05-16T23:02:12.361" v="3798" actId="1076"/>
          <ac:spMkLst>
            <pc:docMk/>
            <pc:sldMk cId="3017856537" sldId="266"/>
            <ac:spMk id="8" creationId="{BD260163-9FBB-42BF-8FB2-172FB066E8E3}"/>
          </ac:spMkLst>
        </pc:spChg>
        <pc:spChg chg="add del">
          <ac:chgData name="Luna Luna" userId="d4de7ade1b0a8669" providerId="LiveId" clId="{74ABA45E-4290-4DB6-925F-3769B16D7D4C}" dt="2019-05-16T22:58:04.639" v="3764"/>
          <ac:spMkLst>
            <pc:docMk/>
            <pc:sldMk cId="3017856537" sldId="266"/>
            <ac:spMk id="9" creationId="{08AE0021-4BCA-4D00-9B04-D2E0DE88EF1B}"/>
          </ac:spMkLst>
        </pc:spChg>
        <pc:spChg chg="add del">
          <ac:chgData name="Luna Luna" userId="d4de7ade1b0a8669" providerId="LiveId" clId="{74ABA45E-4290-4DB6-925F-3769B16D7D4C}" dt="2019-05-16T23:00:11.558" v="3777"/>
          <ac:spMkLst>
            <pc:docMk/>
            <pc:sldMk cId="3017856537" sldId="266"/>
            <ac:spMk id="14" creationId="{1D687C2F-54C3-44A5-B726-0BE9D1324FA4}"/>
          </ac:spMkLst>
        </pc:spChg>
        <pc:spChg chg="add mod">
          <ac:chgData name="Luna Luna" userId="d4de7ade1b0a8669" providerId="LiveId" clId="{74ABA45E-4290-4DB6-925F-3769B16D7D4C}" dt="2019-05-16T23:02:08.225" v="3796" actId="1076"/>
          <ac:spMkLst>
            <pc:docMk/>
            <pc:sldMk cId="3017856537" sldId="266"/>
            <ac:spMk id="17" creationId="{027F4E36-4FDB-44BC-86F3-CBA0050A4F3C}"/>
          </ac:spMkLst>
        </pc:spChg>
        <pc:picChg chg="add mod">
          <ac:chgData name="Luna Luna" userId="d4de7ade1b0a8669" providerId="LiveId" clId="{74ABA45E-4290-4DB6-925F-3769B16D7D4C}" dt="2019-05-16T17:30:42.315" v="3651" actId="1076"/>
          <ac:picMkLst>
            <pc:docMk/>
            <pc:sldMk cId="3017856537" sldId="266"/>
            <ac:picMk id="4" creationId="{47DFA8A8-D45B-4A16-B489-2F094EB397A1}"/>
          </ac:picMkLst>
        </pc:picChg>
        <pc:picChg chg="add mod">
          <ac:chgData name="Luna Luna" userId="d4de7ade1b0a8669" providerId="LiveId" clId="{74ABA45E-4290-4DB6-925F-3769B16D7D4C}" dt="2019-05-16T23:02:10.107" v="3797" actId="1076"/>
          <ac:picMkLst>
            <pc:docMk/>
            <pc:sldMk cId="3017856537" sldId="266"/>
            <ac:picMk id="7" creationId="{EBC7B04D-E77C-42A6-839E-6FD18905318E}"/>
          </ac:picMkLst>
        </pc:picChg>
        <pc:picChg chg="add mod">
          <ac:chgData name="Luna Luna" userId="d4de7ade1b0a8669" providerId="LiveId" clId="{74ABA45E-4290-4DB6-925F-3769B16D7D4C}" dt="2019-05-16T23:02:15.910" v="3799" actId="1076"/>
          <ac:picMkLst>
            <pc:docMk/>
            <pc:sldMk cId="3017856537" sldId="266"/>
            <ac:picMk id="11" creationId="{7832BB90-4225-4856-806F-BB1A80DF919B}"/>
          </ac:picMkLst>
        </pc:picChg>
        <pc:picChg chg="add mod">
          <ac:chgData name="Luna Luna" userId="d4de7ade1b0a8669" providerId="LiveId" clId="{74ABA45E-4290-4DB6-925F-3769B16D7D4C}" dt="2019-05-16T23:02:04.403" v="3795" actId="1076"/>
          <ac:picMkLst>
            <pc:docMk/>
            <pc:sldMk cId="3017856537" sldId="266"/>
            <ac:picMk id="16" creationId="{EFCB3EFE-553D-4D64-9631-40372C8D8528}"/>
          </ac:picMkLst>
        </pc:picChg>
        <pc:picChg chg="add mod">
          <ac:chgData name="Luna Luna" userId="d4de7ade1b0a8669" providerId="LiveId" clId="{74ABA45E-4290-4DB6-925F-3769B16D7D4C}" dt="2019-05-16T23:01:55.297" v="3794" actId="1076"/>
          <ac:picMkLst>
            <pc:docMk/>
            <pc:sldMk cId="3017856537" sldId="266"/>
            <ac:picMk id="19" creationId="{64E7589A-704D-427A-A2AB-FB8D7B62DEC8}"/>
          </ac:picMkLst>
        </pc:picChg>
        <pc:cxnChg chg="add mod">
          <ac:chgData name="Luna Luna" userId="d4de7ade1b0a8669" providerId="LiveId" clId="{74ABA45E-4290-4DB6-925F-3769B16D7D4C}" dt="2019-05-16T23:01:48.927" v="3791" actId="1076"/>
          <ac:cxnSpMkLst>
            <pc:docMk/>
            <pc:sldMk cId="3017856537" sldId="266"/>
            <ac:cxnSpMk id="13" creationId="{C43E3093-8CB0-446D-8417-2F430207F560}"/>
          </ac:cxnSpMkLst>
        </pc:cxnChg>
      </pc:sldChg>
      <pc:sldChg chg="addSp delSp modSp add ord">
        <pc:chgData name="Luna Luna" userId="d4de7ade1b0a8669" providerId="LiveId" clId="{74ABA45E-4290-4DB6-925F-3769B16D7D4C}" dt="2019-05-16T22:55:29.968" v="3748" actId="13782"/>
        <pc:sldMkLst>
          <pc:docMk/>
          <pc:sldMk cId="3576548497" sldId="271"/>
        </pc:sldMkLst>
        <pc:spChg chg="mod">
          <ac:chgData name="Luna Luna" userId="d4de7ade1b0a8669" providerId="LiveId" clId="{74ABA45E-4290-4DB6-925F-3769B16D7D4C}" dt="2019-05-11T13:42:12.243" v="63" actId="20577"/>
          <ac:spMkLst>
            <pc:docMk/>
            <pc:sldMk cId="3576548497" sldId="271"/>
            <ac:spMk id="2" creationId="{F7E42B2A-1724-4A35-8830-C3DA6C0C5713}"/>
          </ac:spMkLst>
        </pc:spChg>
        <pc:spChg chg="del">
          <ac:chgData name="Luna Luna" userId="d4de7ade1b0a8669" providerId="LiveId" clId="{74ABA45E-4290-4DB6-925F-3769B16D7D4C}" dt="2019-05-11T13:59:26.579" v="221" actId="1032"/>
          <ac:spMkLst>
            <pc:docMk/>
            <pc:sldMk cId="3576548497" sldId="271"/>
            <ac:spMk id="3" creationId="{41035641-436A-4F27-92B0-8CCB110D0950}"/>
          </ac:spMkLst>
        </pc:spChg>
        <pc:spChg chg="add del mod">
          <ac:chgData name="Luna Luna" userId="d4de7ade1b0a8669" providerId="LiveId" clId="{74ABA45E-4290-4DB6-925F-3769B16D7D4C}" dt="2019-05-11T14:01:40.363" v="234" actId="1032"/>
          <ac:spMkLst>
            <pc:docMk/>
            <pc:sldMk cId="3576548497" sldId="271"/>
            <ac:spMk id="5" creationId="{9394C26D-1BDE-4AC5-A013-D9A5EE463634}"/>
          </ac:spMkLst>
        </pc:spChg>
        <pc:graphicFrameChg chg="add del mod">
          <ac:chgData name="Luna Luna" userId="d4de7ade1b0a8669" providerId="LiveId" clId="{74ABA45E-4290-4DB6-925F-3769B16D7D4C}" dt="2019-05-11T14:01:05.290" v="233" actId="478"/>
          <ac:graphicFrameMkLst>
            <pc:docMk/>
            <pc:sldMk cId="3576548497" sldId="271"/>
            <ac:graphicFrameMk id="4" creationId="{376B79DF-A412-446E-A0FB-2D21CCD702AD}"/>
          </ac:graphicFrameMkLst>
        </pc:graphicFrameChg>
        <pc:graphicFrameChg chg="add mod">
          <ac:chgData name="Luna Luna" userId="d4de7ade1b0a8669" providerId="LiveId" clId="{74ABA45E-4290-4DB6-925F-3769B16D7D4C}" dt="2019-05-16T22:55:29.968" v="3748" actId="13782"/>
          <ac:graphicFrameMkLst>
            <pc:docMk/>
            <pc:sldMk cId="3576548497" sldId="271"/>
            <ac:graphicFrameMk id="6" creationId="{D35C864F-B904-432D-A366-75041EF78C64}"/>
          </ac:graphicFrameMkLst>
        </pc:graphicFrameChg>
        <pc:picChg chg="add mod">
          <ac:chgData name="Luna Luna" userId="d4de7ade1b0a8669" providerId="LiveId" clId="{74ABA45E-4290-4DB6-925F-3769B16D7D4C}" dt="2019-05-16T17:30:40.959" v="3645" actId="1076"/>
          <ac:picMkLst>
            <pc:docMk/>
            <pc:sldMk cId="3576548497" sldId="271"/>
            <ac:picMk id="7" creationId="{62A1258A-4773-4A02-9DAE-C639F7FBF6C0}"/>
          </ac:picMkLst>
        </pc:picChg>
      </pc:sldChg>
      <pc:sldChg chg="addSp delSp modSp add">
        <pc:chgData name="Luna Luna" userId="d4de7ade1b0a8669" providerId="LiveId" clId="{74ABA45E-4290-4DB6-925F-3769B16D7D4C}" dt="2019-05-21T08:17:01.931" v="3802" actId="20577"/>
        <pc:sldMkLst>
          <pc:docMk/>
          <pc:sldMk cId="1133548794" sldId="272"/>
        </pc:sldMkLst>
        <pc:spChg chg="mod">
          <ac:chgData name="Luna Luna" userId="d4de7ade1b0a8669" providerId="LiveId" clId="{74ABA45E-4290-4DB6-925F-3769B16D7D4C}" dt="2019-05-15T22:29:55.881" v="2942" actId="1076"/>
          <ac:spMkLst>
            <pc:docMk/>
            <pc:sldMk cId="1133548794" sldId="272"/>
            <ac:spMk id="2" creationId="{227B2342-77BA-47C3-A27F-BE46BB7E7623}"/>
          </ac:spMkLst>
        </pc:spChg>
        <pc:spChg chg="del">
          <ac:chgData name="Luna Luna" userId="d4de7ade1b0a8669" providerId="LiveId" clId="{74ABA45E-4290-4DB6-925F-3769B16D7D4C}" dt="2019-05-13T01:42:56.534" v="1266" actId="478"/>
          <ac:spMkLst>
            <pc:docMk/>
            <pc:sldMk cId="1133548794" sldId="272"/>
            <ac:spMk id="3" creationId="{976E497E-0C8C-46BF-8219-CB1AFBBEB20F}"/>
          </ac:spMkLst>
        </pc:spChg>
        <pc:spChg chg="add del mod">
          <ac:chgData name="Luna Luna" userId="d4de7ade1b0a8669" providerId="LiveId" clId="{74ABA45E-4290-4DB6-925F-3769B16D7D4C}" dt="2019-05-13T02:02:41.258" v="2011" actId="478"/>
          <ac:spMkLst>
            <pc:docMk/>
            <pc:sldMk cId="1133548794" sldId="272"/>
            <ac:spMk id="8" creationId="{38271FF9-DD77-476B-993D-D793AF1B5B13}"/>
          </ac:spMkLst>
        </pc:spChg>
        <pc:spChg chg="add del mod">
          <ac:chgData name="Luna Luna" userId="d4de7ade1b0a8669" providerId="LiveId" clId="{74ABA45E-4290-4DB6-925F-3769B16D7D4C}" dt="2019-05-13T02:02:46.226" v="2015" actId="478"/>
          <ac:spMkLst>
            <pc:docMk/>
            <pc:sldMk cId="1133548794" sldId="272"/>
            <ac:spMk id="9" creationId="{CEBA36AD-5360-4E00-AF11-E84FB95EBF15}"/>
          </ac:spMkLst>
        </pc:spChg>
        <pc:spChg chg="add del mod">
          <ac:chgData name="Luna Luna" userId="d4de7ade1b0a8669" providerId="LiveId" clId="{74ABA45E-4290-4DB6-925F-3769B16D7D4C}" dt="2019-05-13T02:02:42.123" v="2012" actId="478"/>
          <ac:spMkLst>
            <pc:docMk/>
            <pc:sldMk cId="1133548794" sldId="272"/>
            <ac:spMk id="10" creationId="{C5D9CAD5-42F2-4585-9D72-A467E311B960}"/>
          </ac:spMkLst>
        </pc:spChg>
        <pc:spChg chg="add del mod">
          <ac:chgData name="Luna Luna" userId="d4de7ade1b0a8669" providerId="LiveId" clId="{74ABA45E-4290-4DB6-925F-3769B16D7D4C}" dt="2019-05-13T02:02:43.084" v="2013" actId="478"/>
          <ac:spMkLst>
            <pc:docMk/>
            <pc:sldMk cId="1133548794" sldId="272"/>
            <ac:spMk id="11" creationId="{DBE90382-2181-4032-A333-E10B6C33C1FA}"/>
          </ac:spMkLst>
        </pc:spChg>
        <pc:spChg chg="add del mod">
          <ac:chgData name="Luna Luna" userId="d4de7ade1b0a8669" providerId="LiveId" clId="{74ABA45E-4290-4DB6-925F-3769B16D7D4C}" dt="2019-05-13T02:02:39.702" v="2010" actId="478"/>
          <ac:spMkLst>
            <pc:docMk/>
            <pc:sldMk cId="1133548794" sldId="272"/>
            <ac:spMk id="12" creationId="{225C5905-8633-48B1-80DD-8DD981BB4EB0}"/>
          </ac:spMkLst>
        </pc:spChg>
        <pc:spChg chg="add del mod">
          <ac:chgData name="Luna Luna" userId="d4de7ade1b0a8669" providerId="LiveId" clId="{74ABA45E-4290-4DB6-925F-3769B16D7D4C}" dt="2019-05-13T02:02:51.478" v="2018" actId="478"/>
          <ac:spMkLst>
            <pc:docMk/>
            <pc:sldMk cId="1133548794" sldId="272"/>
            <ac:spMk id="13" creationId="{07A7F421-EAC3-4C62-9F78-8ED22435A7EB}"/>
          </ac:spMkLst>
        </pc:spChg>
        <pc:spChg chg="add del mod">
          <ac:chgData name="Luna Luna" userId="d4de7ade1b0a8669" providerId="LiveId" clId="{74ABA45E-4290-4DB6-925F-3769B16D7D4C}" dt="2019-05-13T02:02:44.213" v="2014" actId="478"/>
          <ac:spMkLst>
            <pc:docMk/>
            <pc:sldMk cId="1133548794" sldId="272"/>
            <ac:spMk id="14" creationId="{005ABE1A-49F4-4278-A17D-A573D24FB9ED}"/>
          </ac:spMkLst>
        </pc:spChg>
        <pc:spChg chg="add del mod">
          <ac:chgData name="Luna Luna" userId="d4de7ade1b0a8669" providerId="LiveId" clId="{74ABA45E-4290-4DB6-925F-3769B16D7D4C}" dt="2019-05-13T02:02:37.864" v="2008" actId="478"/>
          <ac:spMkLst>
            <pc:docMk/>
            <pc:sldMk cId="1133548794" sldId="272"/>
            <ac:spMk id="15" creationId="{EC2E1DEA-739A-4372-BCFC-B1F006A28787}"/>
          </ac:spMkLst>
        </pc:spChg>
        <pc:spChg chg="add mod">
          <ac:chgData name="Luna Luna" userId="d4de7ade1b0a8669" providerId="LiveId" clId="{74ABA45E-4290-4DB6-925F-3769B16D7D4C}" dt="2019-05-13T01:56:13.446" v="1815" actId="571"/>
          <ac:spMkLst>
            <pc:docMk/>
            <pc:sldMk cId="1133548794" sldId="272"/>
            <ac:spMk id="16" creationId="{55EEF4D5-5527-481D-9806-02DC1B37D060}"/>
          </ac:spMkLst>
        </pc:spChg>
        <pc:spChg chg="add del mod">
          <ac:chgData name="Luna Luna" userId="d4de7ade1b0a8669" providerId="LiveId" clId="{74ABA45E-4290-4DB6-925F-3769B16D7D4C}" dt="2019-05-13T02:02:38.813" v="2009" actId="478"/>
          <ac:spMkLst>
            <pc:docMk/>
            <pc:sldMk cId="1133548794" sldId="272"/>
            <ac:spMk id="17" creationId="{319C3C66-DF91-47BE-B4DE-26C18172574F}"/>
          </ac:spMkLst>
        </pc:spChg>
        <pc:spChg chg="add del mod">
          <ac:chgData name="Luna Luna" userId="d4de7ade1b0a8669" providerId="LiveId" clId="{74ABA45E-4290-4DB6-925F-3769B16D7D4C}" dt="2019-05-13T02:02:49.569" v="2017" actId="478"/>
          <ac:spMkLst>
            <pc:docMk/>
            <pc:sldMk cId="1133548794" sldId="272"/>
            <ac:spMk id="18" creationId="{AD352D76-29D3-475E-9BE3-4B60B71C61A9}"/>
          </ac:spMkLst>
        </pc:spChg>
        <pc:spChg chg="add del mod">
          <ac:chgData name="Luna Luna" userId="d4de7ade1b0a8669" providerId="LiveId" clId="{74ABA45E-4290-4DB6-925F-3769B16D7D4C}" dt="2019-05-13T02:02:47.336" v="2016" actId="478"/>
          <ac:spMkLst>
            <pc:docMk/>
            <pc:sldMk cId="1133548794" sldId="272"/>
            <ac:spMk id="19" creationId="{CE86077F-12FD-4EB7-853F-B2F5A490B14C}"/>
          </ac:spMkLst>
        </pc:spChg>
        <pc:graphicFrameChg chg="add del mod modGraphic">
          <ac:chgData name="Luna Luna" userId="d4de7ade1b0a8669" providerId="LiveId" clId="{74ABA45E-4290-4DB6-925F-3769B16D7D4C}" dt="2019-05-13T01:44:27.155" v="1273" actId="478"/>
          <ac:graphicFrameMkLst>
            <pc:docMk/>
            <pc:sldMk cId="1133548794" sldId="272"/>
            <ac:graphicFrameMk id="5" creationId="{4EBB9DF1-118F-4F87-AA76-6D704CC3A6E4}"/>
          </ac:graphicFrameMkLst>
        </pc:graphicFrameChg>
        <pc:graphicFrameChg chg="add del mod modGraphic">
          <ac:chgData name="Luna Luna" userId="d4de7ade1b0a8669" providerId="LiveId" clId="{74ABA45E-4290-4DB6-925F-3769B16D7D4C}" dt="2019-05-13T02:05:10.365" v="2036" actId="478"/>
          <ac:graphicFrameMkLst>
            <pc:docMk/>
            <pc:sldMk cId="1133548794" sldId="272"/>
            <ac:graphicFrameMk id="6" creationId="{E196B177-583C-46E5-995C-616F7441C2CC}"/>
          </ac:graphicFrameMkLst>
        </pc:graphicFrameChg>
        <pc:graphicFrameChg chg="add mod modGraphic">
          <ac:chgData name="Luna Luna" userId="d4de7ade1b0a8669" providerId="LiveId" clId="{74ABA45E-4290-4DB6-925F-3769B16D7D4C}" dt="2019-05-13T01:48:27.071" v="1497" actId="571"/>
          <ac:graphicFrameMkLst>
            <pc:docMk/>
            <pc:sldMk cId="1133548794" sldId="272"/>
            <ac:graphicFrameMk id="7" creationId="{2189F838-1D31-45C6-BB20-5BD05905C420}"/>
          </ac:graphicFrameMkLst>
        </pc:graphicFrameChg>
        <pc:graphicFrameChg chg="add mod ord modGraphic">
          <ac:chgData name="Luna Luna" userId="d4de7ade1b0a8669" providerId="LiveId" clId="{74ABA45E-4290-4DB6-925F-3769B16D7D4C}" dt="2019-05-21T08:17:01.931" v="3802" actId="20577"/>
          <ac:graphicFrameMkLst>
            <pc:docMk/>
            <pc:sldMk cId="1133548794" sldId="272"/>
            <ac:graphicFrameMk id="20" creationId="{21838B6A-D387-4B32-A927-6B2D3C0B26EC}"/>
          </ac:graphicFrameMkLst>
        </pc:graphicFrameChg>
        <pc:picChg chg="add mod">
          <ac:chgData name="Luna Luna" userId="d4de7ade1b0a8669" providerId="LiveId" clId="{74ABA45E-4290-4DB6-925F-3769B16D7D4C}" dt="2019-05-15T22:30:35.634" v="2952" actId="1076"/>
          <ac:picMkLst>
            <pc:docMk/>
            <pc:sldMk cId="1133548794" sldId="272"/>
            <ac:picMk id="4" creationId="{03E3981A-A999-4E1C-ACB3-3924AF8AE336}"/>
          </ac:picMkLst>
        </pc:picChg>
      </pc:sldChg>
      <pc:sldChg chg="addSp delSp modSp add">
        <pc:chgData name="Luna Luna" userId="d4de7ade1b0a8669" providerId="LiveId" clId="{74ABA45E-4290-4DB6-925F-3769B16D7D4C}" dt="2019-05-16T00:47:18.931" v="3616" actId="1076"/>
        <pc:sldMkLst>
          <pc:docMk/>
          <pc:sldMk cId="587115082" sldId="273"/>
        </pc:sldMkLst>
        <pc:spChg chg="mod">
          <ac:chgData name="Luna Luna" userId="d4de7ade1b0a8669" providerId="LiveId" clId="{74ABA45E-4290-4DB6-925F-3769B16D7D4C}" dt="2019-05-16T00:47:18.931" v="3616" actId="1076"/>
          <ac:spMkLst>
            <pc:docMk/>
            <pc:sldMk cId="587115082" sldId="273"/>
            <ac:spMk id="2" creationId="{A71E6141-BA95-4888-9279-DB6F78AE2BC6}"/>
          </ac:spMkLst>
        </pc:spChg>
        <pc:spChg chg="add del mod">
          <ac:chgData name="Luna Luna" userId="d4de7ade1b0a8669" providerId="LiveId" clId="{74ABA45E-4290-4DB6-925F-3769B16D7D4C}" dt="2019-05-16T00:45:49.888" v="3605" actId="478"/>
          <ac:spMkLst>
            <pc:docMk/>
            <pc:sldMk cId="587115082" sldId="273"/>
            <ac:spMk id="7" creationId="{6A93CD2D-43EB-40A5-A086-FDF93D415A52}"/>
          </ac:spMkLst>
        </pc:spChg>
        <pc:graphicFrameChg chg="add del mod modGraphic">
          <ac:chgData name="Luna Luna" userId="d4de7ade1b0a8669" providerId="LiveId" clId="{74ABA45E-4290-4DB6-925F-3769B16D7D4C}" dt="2019-05-16T00:46:22.347" v="3615" actId="1076"/>
          <ac:graphicFrameMkLst>
            <pc:docMk/>
            <pc:sldMk cId="587115082" sldId="273"/>
            <ac:graphicFrameMk id="5" creationId="{E9A6B9EB-6F23-4F8B-ADCE-CB298DA806E8}"/>
          </ac:graphicFrameMkLst>
        </pc:graphicFrameChg>
        <pc:picChg chg="add">
          <ac:chgData name="Luna Luna" userId="d4de7ade1b0a8669" providerId="LiveId" clId="{74ABA45E-4290-4DB6-925F-3769B16D7D4C}" dt="2019-05-11T15:15:00.176" v="999"/>
          <ac:picMkLst>
            <pc:docMk/>
            <pc:sldMk cId="587115082" sldId="273"/>
            <ac:picMk id="4" creationId="{6A7C3DF5-0DFE-4D45-812A-B88EA0E45265}"/>
          </ac:picMkLst>
        </pc:picChg>
      </pc:sldChg>
      <pc:sldChg chg="addSp delSp modSp add mod ord setBg setClrOvrMap">
        <pc:chgData name="Luna Luna" userId="d4de7ade1b0a8669" providerId="LiveId" clId="{74ABA45E-4290-4DB6-925F-3769B16D7D4C}" dt="2019-05-15T22:31:09.072" v="2953"/>
        <pc:sldMkLst>
          <pc:docMk/>
          <pc:sldMk cId="2010089805" sldId="274"/>
        </pc:sldMkLst>
        <pc:spChg chg="mod ord">
          <ac:chgData name="Luna Luna" userId="d4de7ade1b0a8669" providerId="LiveId" clId="{74ABA45E-4290-4DB6-925F-3769B16D7D4C}" dt="2019-05-13T03:06:04.715" v="2885" actId="14100"/>
          <ac:spMkLst>
            <pc:docMk/>
            <pc:sldMk cId="2010089805" sldId="274"/>
            <ac:spMk id="2" creationId="{D1F1BFA1-B561-498B-8672-1C478725FA87}"/>
          </ac:spMkLst>
        </pc:spChg>
        <pc:spChg chg="del mod ord">
          <ac:chgData name="Luna Luna" userId="d4de7ade1b0a8669" providerId="LiveId" clId="{74ABA45E-4290-4DB6-925F-3769B16D7D4C}" dt="2019-05-13T03:04:45.402" v="2868" actId="478"/>
          <ac:spMkLst>
            <pc:docMk/>
            <pc:sldMk cId="2010089805" sldId="274"/>
            <ac:spMk id="3" creationId="{59838BC8-5A3C-4868-BA45-BA66D0EE06F7}"/>
          </ac:spMkLst>
        </pc:spChg>
        <pc:spChg chg="add del mod ord">
          <ac:chgData name="Luna Luna" userId="d4de7ade1b0a8669" providerId="LiveId" clId="{74ABA45E-4290-4DB6-925F-3769B16D7D4C}" dt="2019-05-13T02:41:32.455" v="2348" actId="478"/>
          <ac:spMkLst>
            <pc:docMk/>
            <pc:sldMk cId="2010089805" sldId="274"/>
            <ac:spMk id="16" creationId="{2B4B123E-D5F0-4E5E-8A20-749335EA73A2}"/>
          </ac:spMkLst>
        </pc:spChg>
        <pc:spChg chg="add del">
          <ac:chgData name="Luna Luna" userId="d4de7ade1b0a8669" providerId="LiveId" clId="{74ABA45E-4290-4DB6-925F-3769B16D7D4C}" dt="2019-05-13T02:46:55.732" v="2363" actId="26606"/>
          <ac:spMkLst>
            <pc:docMk/>
            <pc:sldMk cId="2010089805" sldId="274"/>
            <ac:spMk id="28" creationId="{DEE5C6BA-FE2A-4C38-8D88-E70C06E54F82}"/>
          </ac:spMkLst>
        </pc:spChg>
        <pc:spChg chg="add del">
          <ac:chgData name="Luna Luna" userId="d4de7ade1b0a8669" providerId="LiveId" clId="{74ABA45E-4290-4DB6-925F-3769B16D7D4C}" dt="2019-05-13T02:46:55.732" v="2363" actId="26606"/>
          <ac:spMkLst>
            <pc:docMk/>
            <pc:sldMk cId="2010089805" sldId="274"/>
            <ac:spMk id="29" creationId="{DE9FA85F-F0FB-4952-A05F-04CC67B18EE5}"/>
          </ac:spMkLst>
        </pc:spChg>
        <pc:spChg chg="add del">
          <ac:chgData name="Luna Luna" userId="d4de7ade1b0a8669" providerId="LiveId" clId="{74ABA45E-4290-4DB6-925F-3769B16D7D4C}" dt="2019-05-13T02:46:55.732" v="2363" actId="26606"/>
          <ac:spMkLst>
            <pc:docMk/>
            <pc:sldMk cId="2010089805" sldId="274"/>
            <ac:spMk id="31" creationId="{FEBD362A-CC27-47D9-8FC3-A5E91BA0760C}"/>
          </ac:spMkLst>
        </pc:spChg>
        <pc:spChg chg="add del">
          <ac:chgData name="Luna Luna" userId="d4de7ade1b0a8669" providerId="LiveId" clId="{74ABA45E-4290-4DB6-925F-3769B16D7D4C}" dt="2019-05-13T02:46:57.278" v="2365" actId="26606"/>
          <ac:spMkLst>
            <pc:docMk/>
            <pc:sldMk cId="2010089805" sldId="274"/>
            <ac:spMk id="33" creationId="{2C6A2225-94AF-4BC4-98F4-77746E7B10A9}"/>
          </ac:spMkLst>
        </pc:spChg>
        <pc:spChg chg="add del">
          <ac:chgData name="Luna Luna" userId="d4de7ade1b0a8669" providerId="LiveId" clId="{74ABA45E-4290-4DB6-925F-3769B16D7D4C}" dt="2019-05-13T02:46:57.278" v="2365" actId="26606"/>
          <ac:spMkLst>
            <pc:docMk/>
            <pc:sldMk cId="2010089805" sldId="274"/>
            <ac:spMk id="34" creationId="{648F5915-2CE1-4F74-88C5-D4366893D2DF}"/>
          </ac:spMkLst>
        </pc:spChg>
        <pc:spChg chg="add del">
          <ac:chgData name="Luna Luna" userId="d4de7ade1b0a8669" providerId="LiveId" clId="{74ABA45E-4290-4DB6-925F-3769B16D7D4C}" dt="2019-05-13T02:46:59.903" v="2367" actId="26606"/>
          <ac:spMkLst>
            <pc:docMk/>
            <pc:sldMk cId="2010089805" sldId="274"/>
            <ac:spMk id="36" creationId="{432691CC-4AB8-48AF-B822-EBF7F4E9E6CD}"/>
          </ac:spMkLst>
        </pc:spChg>
        <pc:spChg chg="add del">
          <ac:chgData name="Luna Luna" userId="d4de7ade1b0a8669" providerId="LiveId" clId="{74ABA45E-4290-4DB6-925F-3769B16D7D4C}" dt="2019-05-13T02:46:59.903" v="2367" actId="26606"/>
          <ac:spMkLst>
            <pc:docMk/>
            <pc:sldMk cId="2010089805" sldId="274"/>
            <ac:spMk id="37" creationId="{D6A8E1B4-B839-4C58-B08A-F0B09458080B}"/>
          </ac:spMkLst>
        </pc:spChg>
        <pc:spChg chg="add del">
          <ac:chgData name="Luna Luna" userId="d4de7ade1b0a8669" providerId="LiveId" clId="{74ABA45E-4290-4DB6-925F-3769B16D7D4C}" dt="2019-05-13T02:47:05.697" v="2369" actId="26606"/>
          <ac:spMkLst>
            <pc:docMk/>
            <pc:sldMk cId="2010089805" sldId="274"/>
            <ac:spMk id="39" creationId="{DEE5C6BA-FE2A-4C38-8D88-E70C06E54F82}"/>
          </ac:spMkLst>
        </pc:spChg>
        <pc:spChg chg="add del">
          <ac:chgData name="Luna Luna" userId="d4de7ade1b0a8669" providerId="LiveId" clId="{74ABA45E-4290-4DB6-925F-3769B16D7D4C}" dt="2019-05-13T02:47:05.697" v="2369" actId="26606"/>
          <ac:spMkLst>
            <pc:docMk/>
            <pc:sldMk cId="2010089805" sldId="274"/>
            <ac:spMk id="41" creationId="{DE9FA85F-F0FB-4952-A05F-04CC67B18EE5}"/>
          </ac:spMkLst>
        </pc:spChg>
        <pc:spChg chg="add del">
          <ac:chgData name="Luna Luna" userId="d4de7ade1b0a8669" providerId="LiveId" clId="{74ABA45E-4290-4DB6-925F-3769B16D7D4C}" dt="2019-05-13T02:47:05.697" v="2369" actId="26606"/>
          <ac:spMkLst>
            <pc:docMk/>
            <pc:sldMk cId="2010089805" sldId="274"/>
            <ac:spMk id="42" creationId="{FEBD362A-CC27-47D9-8FC3-A5E91BA0760C}"/>
          </ac:spMkLst>
        </pc:spChg>
        <pc:spChg chg="add del mod">
          <ac:chgData name="Luna Luna" userId="d4de7ade1b0a8669" providerId="LiveId" clId="{74ABA45E-4290-4DB6-925F-3769B16D7D4C}" dt="2019-05-13T03:04:48.319" v="2869" actId="478"/>
          <ac:spMkLst>
            <pc:docMk/>
            <pc:sldMk cId="2010089805" sldId="274"/>
            <ac:spMk id="2051" creationId="{B63017FF-1323-4B1F-BC16-81A90AEAC9A0}"/>
          </ac:spMkLst>
        </pc:spChg>
        <pc:graphicFrameChg chg="add del mod">
          <ac:chgData name="Luna Luna" userId="d4de7ade1b0a8669" providerId="LiveId" clId="{74ABA45E-4290-4DB6-925F-3769B16D7D4C}" dt="2019-05-13T02:32:31.005" v="2184" actId="1032"/>
          <ac:graphicFrameMkLst>
            <pc:docMk/>
            <pc:sldMk cId="2010089805" sldId="274"/>
            <ac:graphicFrameMk id="11" creationId="{26B5FC4A-7B52-420E-8338-3DD51B1FF759}"/>
          </ac:graphicFrameMkLst>
        </pc:graphicFrameChg>
        <pc:graphicFrameChg chg="add del mod">
          <ac:chgData name="Luna Luna" userId="d4de7ade1b0a8669" providerId="LiveId" clId="{74ABA45E-4290-4DB6-925F-3769B16D7D4C}" dt="2019-05-13T02:52:21.951" v="2395" actId="478"/>
          <ac:graphicFrameMkLst>
            <pc:docMk/>
            <pc:sldMk cId="2010089805" sldId="274"/>
            <ac:graphicFrameMk id="24" creationId="{9CC14DCC-2DD0-43CC-98D9-806427456800}"/>
          </ac:graphicFrameMkLst>
        </pc:graphicFrameChg>
        <pc:graphicFrameChg chg="add mod">
          <ac:chgData name="Luna Luna" userId="d4de7ade1b0a8669" providerId="LiveId" clId="{74ABA45E-4290-4DB6-925F-3769B16D7D4C}" dt="2019-05-13T03:05:38.408" v="2882" actId="167"/>
          <ac:graphicFrameMkLst>
            <pc:docMk/>
            <pc:sldMk cId="2010089805" sldId="274"/>
            <ac:graphicFrameMk id="2048" creationId="{FEC92176-65C2-4598-A9ED-7921D41581A9}"/>
          </ac:graphicFrameMkLst>
        </pc:graphicFrameChg>
        <pc:picChg chg="mod ord">
          <ac:chgData name="Luna Luna" userId="d4de7ade1b0a8669" providerId="LiveId" clId="{74ABA45E-4290-4DB6-925F-3769B16D7D4C}" dt="2019-05-13T03:05:42.252" v="2883" actId="1076"/>
          <ac:picMkLst>
            <pc:docMk/>
            <pc:sldMk cId="2010089805" sldId="274"/>
            <ac:picMk id="4" creationId="{8D037394-CC8E-4917-9A67-A3036188B290}"/>
          </ac:picMkLst>
        </pc:picChg>
        <pc:picChg chg="add del mod ord">
          <ac:chgData name="Luna Luna" userId="d4de7ade1b0a8669" providerId="LiveId" clId="{74ABA45E-4290-4DB6-925F-3769B16D7D4C}" dt="2019-05-13T02:28:04.140" v="2167" actId="478"/>
          <ac:picMkLst>
            <pc:docMk/>
            <pc:sldMk cId="2010089805" sldId="274"/>
            <ac:picMk id="6" creationId="{A3DA867C-91BB-4082-91FA-125B1C66145E}"/>
          </ac:picMkLst>
        </pc:picChg>
        <pc:picChg chg="add del mod ord">
          <ac:chgData name="Luna Luna" userId="d4de7ade1b0a8669" providerId="LiveId" clId="{74ABA45E-4290-4DB6-925F-3769B16D7D4C}" dt="2019-05-13T02:29:05.063" v="2176" actId="478"/>
          <ac:picMkLst>
            <pc:docMk/>
            <pc:sldMk cId="2010089805" sldId="274"/>
            <ac:picMk id="8" creationId="{424D9135-4D35-4C1D-B7BA-2DC50B804CA9}"/>
          </ac:picMkLst>
        </pc:picChg>
        <pc:picChg chg="add del mod">
          <ac:chgData name="Luna Luna" userId="d4de7ade1b0a8669" providerId="LiveId" clId="{74ABA45E-4290-4DB6-925F-3769B16D7D4C}" dt="2019-05-13T02:31:42.786" v="2180" actId="478"/>
          <ac:picMkLst>
            <pc:docMk/>
            <pc:sldMk cId="2010089805" sldId="274"/>
            <ac:picMk id="10" creationId="{6E6ADE8F-FDAE-4CDC-8FB1-30E9065E4245}"/>
          </ac:picMkLst>
        </pc:picChg>
        <pc:picChg chg="add del mod">
          <ac:chgData name="Luna Luna" userId="d4de7ade1b0a8669" providerId="LiveId" clId="{74ABA45E-4290-4DB6-925F-3769B16D7D4C}" dt="2019-05-13T02:34:05.805" v="2189" actId="478"/>
          <ac:picMkLst>
            <pc:docMk/>
            <pc:sldMk cId="2010089805" sldId="274"/>
            <ac:picMk id="13" creationId="{CF35B4A7-AB7B-4E92-980B-417575B5B361}"/>
          </ac:picMkLst>
        </pc:picChg>
        <pc:picChg chg="add del mod ord">
          <ac:chgData name="Luna Luna" userId="d4de7ade1b0a8669" providerId="LiveId" clId="{74ABA45E-4290-4DB6-925F-3769B16D7D4C}" dt="2019-05-13T02:41:34.408" v="2349" actId="478"/>
          <ac:picMkLst>
            <pc:docMk/>
            <pc:sldMk cId="2010089805" sldId="274"/>
            <ac:picMk id="15" creationId="{68B19526-35A4-438F-BEBF-6CE219A58B9F}"/>
          </ac:picMkLst>
        </pc:picChg>
        <pc:picChg chg="add del mod ord">
          <ac:chgData name="Luna Luna" userId="d4de7ade1b0a8669" providerId="LiveId" clId="{74ABA45E-4290-4DB6-925F-3769B16D7D4C}" dt="2019-05-13T02:46:31.338" v="2356"/>
          <ac:picMkLst>
            <pc:docMk/>
            <pc:sldMk cId="2010089805" sldId="274"/>
            <ac:picMk id="18" creationId="{5C32F9FF-7AC3-45BE-9CE5-5DA64ACA253D}"/>
          </ac:picMkLst>
        </pc:picChg>
        <pc:picChg chg="add del mod ord">
          <ac:chgData name="Luna Luna" userId="d4de7ade1b0a8669" providerId="LiveId" clId="{74ABA45E-4290-4DB6-925F-3769B16D7D4C}" dt="2019-05-13T02:47:06.198" v="2371"/>
          <ac:picMkLst>
            <pc:docMk/>
            <pc:sldMk cId="2010089805" sldId="274"/>
            <ac:picMk id="20" creationId="{9806D386-5785-4239-8F8C-AEC0047E85C0}"/>
          </ac:picMkLst>
        </pc:picChg>
        <pc:picChg chg="add del mod">
          <ac:chgData name="Luna Luna" userId="d4de7ade1b0a8669" providerId="LiveId" clId="{74ABA45E-4290-4DB6-925F-3769B16D7D4C}" dt="2019-05-13T02:48:40.513" v="2383" actId="478"/>
          <ac:picMkLst>
            <pc:docMk/>
            <pc:sldMk cId="2010089805" sldId="274"/>
            <ac:picMk id="22" creationId="{F5CA6676-3E33-49CD-84A9-5DEAC04FF0EE}"/>
          </ac:picMkLst>
        </pc:picChg>
        <pc:picChg chg="add del">
          <ac:chgData name="Luna Luna" userId="d4de7ade1b0a8669" providerId="LiveId" clId="{74ABA45E-4290-4DB6-925F-3769B16D7D4C}" dt="2019-05-13T02:46:30.732" v="2354" actId="26606"/>
          <ac:picMkLst>
            <pc:docMk/>
            <pc:sldMk cId="2010089805" sldId="274"/>
            <ac:picMk id="23" creationId="{22901FED-4FC9-4ED5-8123-C98BCD1616BA}"/>
          </ac:picMkLst>
        </pc:picChg>
        <pc:picChg chg="add del">
          <ac:chgData name="Luna Luna" userId="d4de7ade1b0a8669" providerId="LiveId" clId="{74ABA45E-4290-4DB6-925F-3769B16D7D4C}" dt="2019-05-13T02:46:54.137" v="2361" actId="26606"/>
          <ac:picMkLst>
            <pc:docMk/>
            <pc:sldMk cId="2010089805" sldId="274"/>
            <ac:picMk id="25" creationId="{22901FED-4FC9-4ED5-8123-C98BCD1616BA}"/>
          </ac:picMkLst>
        </pc:picChg>
        <pc:picChg chg="add del">
          <ac:chgData name="Luna Luna" userId="d4de7ade1b0a8669" providerId="LiveId" clId="{74ABA45E-4290-4DB6-925F-3769B16D7D4C}" dt="2019-05-13T02:46:55.732" v="2363" actId="26606"/>
          <ac:picMkLst>
            <pc:docMk/>
            <pc:sldMk cId="2010089805" sldId="274"/>
            <ac:picMk id="27" creationId="{53E66F28-0926-4CFB-BDAB-646CAB184CB0}"/>
          </ac:picMkLst>
        </pc:picChg>
        <pc:picChg chg="add del mod ord modCrop">
          <ac:chgData name="Luna Luna" userId="d4de7ade1b0a8669" providerId="LiveId" clId="{74ABA45E-4290-4DB6-925F-3769B16D7D4C}" dt="2019-05-13T03:01:30.630" v="2769" actId="478"/>
          <ac:picMkLst>
            <pc:docMk/>
            <pc:sldMk cId="2010089805" sldId="274"/>
            <ac:picMk id="30" creationId="{C01AA4CA-64D8-41B2-B99F-9926389E2E6F}"/>
          </ac:picMkLst>
        </pc:picChg>
        <pc:picChg chg="add del">
          <ac:chgData name="Luna Luna" userId="d4de7ade1b0a8669" providerId="LiveId" clId="{74ABA45E-4290-4DB6-925F-3769B16D7D4C}" dt="2019-05-13T02:47:05.697" v="2369" actId="26606"/>
          <ac:picMkLst>
            <pc:docMk/>
            <pc:sldMk cId="2010089805" sldId="274"/>
            <ac:picMk id="40" creationId="{53E66F28-0926-4CFB-BDAB-646CAB184CB0}"/>
          </ac:picMkLst>
        </pc:picChg>
        <pc:picChg chg="add del mod">
          <ac:chgData name="Luna Luna" userId="d4de7ade1b0a8669" providerId="LiveId" clId="{74ABA45E-4290-4DB6-925F-3769B16D7D4C}" dt="2019-05-13T02:33:49.286" v="2187" actId="478"/>
          <ac:picMkLst>
            <pc:docMk/>
            <pc:sldMk cId="2010089805" sldId="274"/>
            <ac:picMk id="2050" creationId="{60AD8BDE-5C02-468C-971B-15959DE42CE9}"/>
          </ac:picMkLst>
        </pc:picChg>
        <pc:picChg chg="add del mod">
          <ac:chgData name="Luna Luna" userId="d4de7ade1b0a8669" providerId="LiveId" clId="{74ABA45E-4290-4DB6-925F-3769B16D7D4C}" dt="2019-05-13T03:06:52.532" v="2887" actId="478"/>
          <ac:picMkLst>
            <pc:docMk/>
            <pc:sldMk cId="2010089805" sldId="274"/>
            <ac:picMk id="2053" creationId="{8A9A8CA6-0164-4E37-A045-C5143436DA24}"/>
          </ac:picMkLst>
        </pc:picChg>
        <pc:picChg chg="add mod">
          <ac:chgData name="Luna Luna" userId="d4de7ade1b0a8669" providerId="LiveId" clId="{74ABA45E-4290-4DB6-925F-3769B16D7D4C}" dt="2019-05-13T03:07:17.763" v="2892" actId="1076"/>
          <ac:picMkLst>
            <pc:docMk/>
            <pc:sldMk cId="2010089805" sldId="274"/>
            <ac:picMk id="2055" creationId="{F766F169-F30B-4D19-9073-543E1B0C6FBD}"/>
          </ac:picMkLst>
        </pc:picChg>
      </pc:sldChg>
      <pc:sldChg chg="modSp add">
        <pc:chgData name="Luna Luna" userId="d4de7ade1b0a8669" providerId="LiveId" clId="{74ABA45E-4290-4DB6-925F-3769B16D7D4C}" dt="2019-05-16T17:30:39.735" v="3641" actId="14100"/>
        <pc:sldMkLst>
          <pc:docMk/>
          <pc:sldMk cId="3312826211" sldId="275"/>
        </pc:sldMkLst>
        <pc:graphicFrameChg chg="mod">
          <ac:chgData name="Luna Luna" userId="d4de7ade1b0a8669" providerId="LiveId" clId="{74ABA45E-4290-4DB6-925F-3769B16D7D4C}" dt="2019-05-16T17:30:39.735" v="3641" actId="14100"/>
          <ac:graphicFrameMkLst>
            <pc:docMk/>
            <pc:sldMk cId="3312826211" sldId="275"/>
            <ac:graphicFrameMk id="2048" creationId="{FEC92176-65C2-4598-A9ED-7921D41581A9}"/>
          </ac:graphicFrameMkLst>
        </pc:graphicFrameChg>
        <pc:picChg chg="mod">
          <ac:chgData name="Luna Luna" userId="d4de7ade1b0a8669" providerId="LiveId" clId="{74ABA45E-4290-4DB6-925F-3769B16D7D4C}" dt="2019-05-16T17:30:38.222" v="3637" actId="1076"/>
          <ac:picMkLst>
            <pc:docMk/>
            <pc:sldMk cId="3312826211" sldId="275"/>
            <ac:picMk id="2055" creationId="{F766F169-F30B-4D19-9073-543E1B0C6FBD}"/>
          </ac:picMkLst>
        </pc:picChg>
      </pc:sldChg>
      <pc:sldChg chg="modSp add">
        <pc:chgData name="Luna Luna" userId="d4de7ade1b0a8669" providerId="LiveId" clId="{74ABA45E-4290-4DB6-925F-3769B16D7D4C}" dt="2019-05-16T17:30:41.943" v="3650" actId="14100"/>
        <pc:sldMkLst>
          <pc:docMk/>
          <pc:sldMk cId="2406903545" sldId="276"/>
        </pc:sldMkLst>
        <pc:graphicFrameChg chg="mod">
          <ac:chgData name="Luna Luna" userId="d4de7ade1b0a8669" providerId="LiveId" clId="{74ABA45E-4290-4DB6-925F-3769B16D7D4C}" dt="2019-05-16T17:30:41.943" v="3650" actId="14100"/>
          <ac:graphicFrameMkLst>
            <pc:docMk/>
            <pc:sldMk cId="2406903545" sldId="276"/>
            <ac:graphicFrameMk id="2048" creationId="{FEC92176-65C2-4598-A9ED-7921D41581A9}"/>
          </ac:graphicFrameMkLst>
        </pc:graphicFrameChg>
        <pc:picChg chg="mod">
          <ac:chgData name="Luna Luna" userId="d4de7ade1b0a8669" providerId="LiveId" clId="{74ABA45E-4290-4DB6-925F-3769B16D7D4C}" dt="2019-05-16T17:30:41.503" v="3648" actId="1076"/>
          <ac:picMkLst>
            <pc:docMk/>
            <pc:sldMk cId="2406903545" sldId="276"/>
            <ac:picMk id="4" creationId="{8D037394-CC8E-4917-9A67-A3036188B290}"/>
          </ac:picMkLst>
        </pc:picChg>
        <pc:picChg chg="mod">
          <ac:chgData name="Luna Luna" userId="d4de7ade1b0a8669" providerId="LiveId" clId="{74ABA45E-4290-4DB6-925F-3769B16D7D4C}" dt="2019-05-16T17:30:41.363" v="3647" actId="1076"/>
          <ac:picMkLst>
            <pc:docMk/>
            <pc:sldMk cId="2406903545" sldId="276"/>
            <ac:picMk id="2055" creationId="{F766F169-F30B-4D19-9073-543E1B0C6FBD}"/>
          </ac:picMkLst>
        </pc:picChg>
      </pc:sldChg>
      <pc:sldChg chg="modSp add">
        <pc:chgData name="Luna Luna" userId="d4de7ade1b0a8669" providerId="LiveId" clId="{74ABA45E-4290-4DB6-925F-3769B16D7D4C}" dt="2019-05-15T22:32:13.489" v="2964" actId="1076"/>
        <pc:sldMkLst>
          <pc:docMk/>
          <pc:sldMk cId="165898564" sldId="277"/>
        </pc:sldMkLst>
        <pc:picChg chg="mod">
          <ac:chgData name="Luna Luna" userId="d4de7ade1b0a8669" providerId="LiveId" clId="{74ABA45E-4290-4DB6-925F-3769B16D7D4C}" dt="2019-05-15T22:32:13.489" v="2964" actId="1076"/>
          <ac:picMkLst>
            <pc:docMk/>
            <pc:sldMk cId="165898564" sldId="277"/>
            <ac:picMk id="2055" creationId="{F766F169-F30B-4D19-9073-543E1B0C6FBD}"/>
          </ac:picMkLst>
        </pc:picChg>
      </pc:sldChg>
      <pc:sldChg chg="modSp add">
        <pc:chgData name="Luna Luna" userId="d4de7ade1b0a8669" providerId="LiveId" clId="{74ABA45E-4290-4DB6-925F-3769B16D7D4C}" dt="2019-05-15T22:32:29.402" v="2968" actId="1076"/>
        <pc:sldMkLst>
          <pc:docMk/>
          <pc:sldMk cId="31973328" sldId="278"/>
        </pc:sldMkLst>
        <pc:picChg chg="mod">
          <ac:chgData name="Luna Luna" userId="d4de7ade1b0a8669" providerId="LiveId" clId="{74ABA45E-4290-4DB6-925F-3769B16D7D4C}" dt="2019-05-15T22:32:29.402" v="2968" actId="1076"/>
          <ac:picMkLst>
            <pc:docMk/>
            <pc:sldMk cId="31973328" sldId="278"/>
            <ac:picMk id="2055" creationId="{F766F169-F30B-4D19-9073-543E1B0C6FBD}"/>
          </ac:picMkLst>
        </pc:picChg>
      </pc:sldChg>
      <pc:sldChg chg="addSp delSp modSp add">
        <pc:chgData name="Luna Luna" userId="d4de7ade1b0a8669" providerId="LiveId" clId="{74ABA45E-4290-4DB6-925F-3769B16D7D4C}" dt="2019-05-16T00:29:46.555" v="3055"/>
        <pc:sldMkLst>
          <pc:docMk/>
          <pc:sldMk cId="1770717826" sldId="279"/>
        </pc:sldMkLst>
        <pc:spChg chg="del">
          <ac:chgData name="Luna Luna" userId="d4de7ade1b0a8669" providerId="LiveId" clId="{74ABA45E-4290-4DB6-925F-3769B16D7D4C}" dt="2019-05-16T00:28:04.264" v="3037"/>
          <ac:spMkLst>
            <pc:docMk/>
            <pc:sldMk cId="1770717826" sldId="279"/>
            <ac:spMk id="2" creationId="{FF2939CB-BF00-48E3-8D06-73295B654BCD}"/>
          </ac:spMkLst>
        </pc:spChg>
        <pc:spChg chg="add del">
          <ac:chgData name="Luna Luna" userId="d4de7ade1b0a8669" providerId="LiveId" clId="{74ABA45E-4290-4DB6-925F-3769B16D7D4C}" dt="2019-05-16T00:28:56.885" v="3041" actId="478"/>
          <ac:spMkLst>
            <pc:docMk/>
            <pc:sldMk cId="1770717826" sldId="279"/>
            <ac:spMk id="3" creationId="{F6A0EAD5-D184-4983-83C5-3DC3409351D8}"/>
          </ac:spMkLst>
        </pc:spChg>
        <pc:spChg chg="add mod">
          <ac:chgData name="Luna Luna" userId="d4de7ade1b0a8669" providerId="LiveId" clId="{74ABA45E-4290-4DB6-925F-3769B16D7D4C}" dt="2019-05-16T00:29:43.420" v="3054" actId="1076"/>
          <ac:spMkLst>
            <pc:docMk/>
            <pc:sldMk cId="1770717826" sldId="279"/>
            <ac:spMk id="4" creationId="{F879BB70-C3CE-43E1-B6E3-898EE7D084EB}"/>
          </ac:spMkLst>
        </pc:spChg>
        <pc:spChg chg="add mod">
          <ac:chgData name="Luna Luna" userId="d4de7ade1b0a8669" providerId="LiveId" clId="{74ABA45E-4290-4DB6-925F-3769B16D7D4C}" dt="2019-05-16T00:29:18.075" v="3047" actId="1076"/>
          <ac:spMkLst>
            <pc:docMk/>
            <pc:sldMk cId="1770717826" sldId="279"/>
            <ac:spMk id="8" creationId="{1D29E63A-A0CB-4E48-921F-8913DD3D1001}"/>
          </ac:spMkLst>
        </pc:spChg>
        <pc:picChg chg="add del mod">
          <ac:chgData name="Luna Luna" userId="d4de7ade1b0a8669" providerId="LiveId" clId="{74ABA45E-4290-4DB6-925F-3769B16D7D4C}" dt="2019-05-16T00:28:51.117" v="3039"/>
          <ac:picMkLst>
            <pc:docMk/>
            <pc:sldMk cId="1770717826" sldId="279"/>
            <ac:picMk id="6" creationId="{C4D65C14-B922-42BC-9A04-32614264DA36}"/>
          </ac:picMkLst>
        </pc:picChg>
        <pc:picChg chg="add mod">
          <ac:chgData name="Luna Luna" userId="d4de7ade1b0a8669" providerId="LiveId" clId="{74ABA45E-4290-4DB6-925F-3769B16D7D4C}" dt="2019-05-16T00:28:59.420" v="3042" actId="1076"/>
          <ac:picMkLst>
            <pc:docMk/>
            <pc:sldMk cId="1770717826" sldId="279"/>
            <ac:picMk id="7" creationId="{480EA528-F2D8-46B8-B2C7-E9EBA51F974D}"/>
          </ac:picMkLst>
        </pc:picChg>
        <pc:picChg chg="add">
          <ac:chgData name="Luna Luna" userId="d4de7ade1b0a8669" providerId="LiveId" clId="{74ABA45E-4290-4DB6-925F-3769B16D7D4C}" dt="2019-05-16T00:29:46.555" v="3055"/>
          <ac:picMkLst>
            <pc:docMk/>
            <pc:sldMk cId="1770717826" sldId="279"/>
            <ac:picMk id="9" creationId="{56BEB76B-3BAF-4674-A389-EF3049ED8115}"/>
          </ac:picMkLst>
        </pc:picChg>
      </pc:sldChg>
      <pc:sldChg chg="addSp delSp modSp add">
        <pc:chgData name="Luna Luna" userId="d4de7ade1b0a8669" providerId="LiveId" clId="{74ABA45E-4290-4DB6-925F-3769B16D7D4C}" dt="2019-05-16T17:38:16.222" v="3665" actId="1076"/>
        <pc:sldMkLst>
          <pc:docMk/>
          <pc:sldMk cId="877448874" sldId="280"/>
        </pc:sldMkLst>
        <pc:spChg chg="mod">
          <ac:chgData name="Luna Luna" userId="d4de7ade1b0a8669" providerId="LiveId" clId="{74ABA45E-4290-4DB6-925F-3769B16D7D4C}" dt="2019-05-16T00:30:01.260" v="3089" actId="14100"/>
          <ac:spMkLst>
            <pc:docMk/>
            <pc:sldMk cId="877448874" sldId="280"/>
            <ac:spMk id="2" creationId="{C81FE23B-21C2-4679-BB81-EB910FB8DDD1}"/>
          </ac:spMkLst>
        </pc:spChg>
        <pc:spChg chg="del">
          <ac:chgData name="Luna Luna" userId="d4de7ade1b0a8669" providerId="LiveId" clId="{74ABA45E-4290-4DB6-925F-3769B16D7D4C}" dt="2019-05-16T00:29:35.565" v="3051" actId="478"/>
          <ac:spMkLst>
            <pc:docMk/>
            <pc:sldMk cId="877448874" sldId="280"/>
            <ac:spMk id="3" creationId="{5B17FB45-41CC-4D87-90F7-20BD5B5FDCB6}"/>
          </ac:spMkLst>
        </pc:spChg>
        <pc:spChg chg="add mod">
          <ac:chgData name="Luna Luna" userId="d4de7ade1b0a8669" providerId="LiveId" clId="{74ABA45E-4290-4DB6-925F-3769B16D7D4C}" dt="2019-05-16T00:32:50.884" v="3100" actId="1076"/>
          <ac:spMkLst>
            <pc:docMk/>
            <pc:sldMk cId="877448874" sldId="280"/>
            <ac:spMk id="4" creationId="{5C644534-DEFD-4ACD-8E9F-F378745D4D02}"/>
          </ac:spMkLst>
        </pc:spChg>
        <pc:picChg chg="add mod">
          <ac:chgData name="Luna Luna" userId="d4de7ade1b0a8669" providerId="LiveId" clId="{74ABA45E-4290-4DB6-925F-3769B16D7D4C}" dt="2019-05-16T17:38:16.222" v="3665" actId="1076"/>
          <ac:picMkLst>
            <pc:docMk/>
            <pc:sldMk cId="877448874" sldId="280"/>
            <ac:picMk id="5" creationId="{FD6892A4-5D9B-4B13-A8B5-1292BF54EC48}"/>
          </ac:picMkLst>
        </pc:picChg>
        <pc:picChg chg="add mod ord">
          <ac:chgData name="Luna Luna" userId="d4de7ade1b0a8669" providerId="LiveId" clId="{74ABA45E-4290-4DB6-925F-3769B16D7D4C}" dt="2019-05-16T00:32:45.063" v="3099" actId="167"/>
          <ac:picMkLst>
            <pc:docMk/>
            <pc:sldMk cId="877448874" sldId="280"/>
            <ac:picMk id="1026" creationId="{D23ABA96-B6AF-4C16-8730-1BE2CB2C8D7C}"/>
          </ac:picMkLst>
        </pc:picChg>
      </pc:sldChg>
      <pc:sldChg chg="addSp delSp modSp add mod setBg setClrOvrMap">
        <pc:chgData name="Luna Luna" userId="d4de7ade1b0a8669" providerId="LiveId" clId="{74ABA45E-4290-4DB6-925F-3769B16D7D4C}" dt="2019-05-16T18:53:28.666" v="3707" actId="1076"/>
        <pc:sldMkLst>
          <pc:docMk/>
          <pc:sldMk cId="3010813253" sldId="281"/>
        </pc:sldMkLst>
        <pc:spChg chg="del">
          <ac:chgData name="Luna Luna" userId="d4de7ade1b0a8669" providerId="LiveId" clId="{74ABA45E-4290-4DB6-925F-3769B16D7D4C}" dt="2019-05-16T17:32:17.354" v="3660"/>
          <ac:spMkLst>
            <pc:docMk/>
            <pc:sldMk cId="3010813253" sldId="281"/>
            <ac:spMk id="2" creationId="{61292AF8-9002-4626-A57D-4680F1ECBE3F}"/>
          </ac:spMkLst>
        </pc:spChg>
        <pc:spChg chg="del">
          <ac:chgData name="Luna Luna" userId="d4de7ade1b0a8669" providerId="LiveId" clId="{74ABA45E-4290-4DB6-925F-3769B16D7D4C}" dt="2019-05-16T17:32:21.525" v="3663" actId="478"/>
          <ac:spMkLst>
            <pc:docMk/>
            <pc:sldMk cId="3010813253" sldId="281"/>
            <ac:spMk id="3" creationId="{E10408C5-4B5C-47AA-B444-70C5EA599449}"/>
          </ac:spMkLst>
        </pc:spChg>
        <pc:spChg chg="add mod">
          <ac:chgData name="Luna Luna" userId="d4de7ade1b0a8669" providerId="LiveId" clId="{74ABA45E-4290-4DB6-925F-3769B16D7D4C}" dt="2019-05-16T18:53:06.479" v="3702" actId="26606"/>
          <ac:spMkLst>
            <pc:docMk/>
            <pc:sldMk cId="3010813253" sldId="281"/>
            <ac:spMk id="4" creationId="{5B9D9D38-B431-4C98-9C7E-569F7E6E2D9A}"/>
          </ac:spMkLst>
        </pc:spChg>
        <pc:spChg chg="add del">
          <ac:chgData name="Luna Luna" userId="d4de7ade1b0a8669" providerId="LiveId" clId="{74ABA45E-4290-4DB6-925F-3769B16D7D4C}" dt="2019-05-16T18:42:13.938" v="3671" actId="478"/>
          <ac:spMkLst>
            <pc:docMk/>
            <pc:sldMk cId="3010813253" sldId="281"/>
            <ac:spMk id="6" creationId="{5465CFD2-FBA0-439A-85E4-D4C6C0EE93E0}"/>
          </ac:spMkLst>
        </pc:spChg>
        <pc:spChg chg="add del">
          <ac:chgData name="Luna Luna" userId="d4de7ade1b0a8669" providerId="LiveId" clId="{74ABA45E-4290-4DB6-925F-3769B16D7D4C}" dt="2019-05-16T18:53:06.479" v="3702" actId="26606"/>
          <ac:spMkLst>
            <pc:docMk/>
            <pc:sldMk cId="3010813253" sldId="281"/>
            <ac:spMk id="12" creationId="{823AC064-BC96-4F32-8AE1-B2FD38754823}"/>
          </ac:spMkLst>
        </pc:spChg>
        <pc:spChg chg="add del">
          <ac:chgData name="Luna Luna" userId="d4de7ade1b0a8669" providerId="LiveId" clId="{74ABA45E-4290-4DB6-925F-3769B16D7D4C}" dt="2019-05-16T18:46:14.668" v="3693" actId="26606"/>
          <ac:spMkLst>
            <pc:docMk/>
            <pc:sldMk cId="3010813253" sldId="281"/>
            <ac:spMk id="14" creationId="{823AC064-BC96-4F32-8AE1-B2FD38754823}"/>
          </ac:spMkLst>
        </pc:spChg>
        <pc:spChg chg="add del">
          <ac:chgData name="Luna Luna" userId="d4de7ade1b0a8669" providerId="LiveId" clId="{74ABA45E-4290-4DB6-925F-3769B16D7D4C}" dt="2019-05-16T18:46:03.081" v="3685" actId="26606"/>
          <ac:spMkLst>
            <pc:docMk/>
            <pc:sldMk cId="3010813253" sldId="281"/>
            <ac:spMk id="23" creationId="{7383B190-6BFB-422F-B667-06B7B25F096A}"/>
          </ac:spMkLst>
        </pc:spChg>
        <pc:spChg chg="add del">
          <ac:chgData name="Luna Luna" userId="d4de7ade1b0a8669" providerId="LiveId" clId="{74ABA45E-4290-4DB6-925F-3769B16D7D4C}" dt="2019-05-16T18:46:04.264" v="3687" actId="26606"/>
          <ac:spMkLst>
            <pc:docMk/>
            <pc:sldMk cId="3010813253" sldId="281"/>
            <ac:spMk id="27" creationId="{AC6F8F5A-EAFE-459F-8F54-9D86D539F12E}"/>
          </ac:spMkLst>
        </pc:spChg>
        <pc:spChg chg="add del">
          <ac:chgData name="Luna Luna" userId="d4de7ade1b0a8669" providerId="LiveId" clId="{74ABA45E-4290-4DB6-925F-3769B16D7D4C}" dt="2019-05-16T18:46:04.264" v="3687" actId="26606"/>
          <ac:spMkLst>
            <pc:docMk/>
            <pc:sldMk cId="3010813253" sldId="281"/>
            <ac:spMk id="28" creationId="{C18DD249-7BAF-43E4-96D2-897DF8277025}"/>
          </ac:spMkLst>
        </pc:spChg>
        <pc:spChg chg="add del">
          <ac:chgData name="Luna Luna" userId="d4de7ade1b0a8669" providerId="LiveId" clId="{74ABA45E-4290-4DB6-925F-3769B16D7D4C}" dt="2019-05-16T18:46:04.264" v="3687" actId="26606"/>
          <ac:spMkLst>
            <pc:docMk/>
            <pc:sldMk cId="3010813253" sldId="281"/>
            <ac:spMk id="29" creationId="{C3FD65E3-4E8F-40F8-B00F-C3CA65D8A3BE}"/>
          </ac:spMkLst>
        </pc:spChg>
        <pc:spChg chg="add del">
          <ac:chgData name="Luna Luna" userId="d4de7ade1b0a8669" providerId="LiveId" clId="{74ABA45E-4290-4DB6-925F-3769B16D7D4C}" dt="2019-05-16T18:46:04.264" v="3687" actId="26606"/>
          <ac:spMkLst>
            <pc:docMk/>
            <pc:sldMk cId="3010813253" sldId="281"/>
            <ac:spMk id="30" creationId="{93709A93-4FBF-496D-9228-3D3DBCF5064D}"/>
          </ac:spMkLst>
        </pc:spChg>
        <pc:spChg chg="add del">
          <ac:chgData name="Luna Luna" userId="d4de7ade1b0a8669" providerId="LiveId" clId="{74ABA45E-4290-4DB6-925F-3769B16D7D4C}" dt="2019-05-16T18:46:04.264" v="3687" actId="26606"/>
          <ac:spMkLst>
            <pc:docMk/>
            <pc:sldMk cId="3010813253" sldId="281"/>
            <ac:spMk id="31" creationId="{5DFA2231-FFDF-4250-983C-D460855A37B8}"/>
          </ac:spMkLst>
        </pc:spChg>
        <pc:spChg chg="add del">
          <ac:chgData name="Luna Luna" userId="d4de7ade1b0a8669" providerId="LiveId" clId="{74ABA45E-4290-4DB6-925F-3769B16D7D4C}" dt="2019-05-16T18:46:06.681" v="3689" actId="26606"/>
          <ac:spMkLst>
            <pc:docMk/>
            <pc:sldMk cId="3010813253" sldId="281"/>
            <ac:spMk id="33" creationId="{72257994-BD97-4691-8B89-198A6D2BABDC}"/>
          </ac:spMkLst>
        </pc:spChg>
        <pc:spChg chg="add del">
          <ac:chgData name="Luna Luna" userId="d4de7ade1b0a8669" providerId="LiveId" clId="{74ABA45E-4290-4DB6-925F-3769B16D7D4C}" dt="2019-05-16T18:46:12.133" v="3691" actId="26606"/>
          <ac:spMkLst>
            <pc:docMk/>
            <pc:sldMk cId="3010813253" sldId="281"/>
            <ac:spMk id="35" creationId="{7383B190-6BFB-422F-B667-06B7B25F096A}"/>
          </ac:spMkLst>
        </pc:spChg>
        <pc:picChg chg="add del mod modCrop">
          <ac:chgData name="Luna Luna" userId="d4de7ade1b0a8669" providerId="LiveId" clId="{74ABA45E-4290-4DB6-925F-3769B16D7D4C}" dt="2019-05-16T18:41:48.554" v="3669" actId="478"/>
          <ac:picMkLst>
            <pc:docMk/>
            <pc:sldMk cId="3010813253" sldId="281"/>
            <ac:picMk id="5" creationId="{4BAB49C7-71C0-4610-9027-67D2E3BD9ACF}"/>
          </ac:picMkLst>
        </pc:picChg>
        <pc:picChg chg="add del mod modCrop">
          <ac:chgData name="Luna Luna" userId="d4de7ade1b0a8669" providerId="LiveId" clId="{74ABA45E-4290-4DB6-925F-3769B16D7D4C}" dt="2019-05-16T18:42:34.454" v="3675" actId="478"/>
          <ac:picMkLst>
            <pc:docMk/>
            <pc:sldMk cId="3010813253" sldId="281"/>
            <ac:picMk id="7" creationId="{03CBE939-4BB9-4280-B75D-1846B3F73505}"/>
          </ac:picMkLst>
        </pc:picChg>
        <pc:picChg chg="add mod ord modCrop">
          <ac:chgData name="Luna Luna" userId="d4de7ade1b0a8669" providerId="LiveId" clId="{74ABA45E-4290-4DB6-925F-3769B16D7D4C}" dt="2019-05-16T18:53:28.666" v="3707" actId="1076"/>
          <ac:picMkLst>
            <pc:docMk/>
            <pc:sldMk cId="3010813253" sldId="281"/>
            <ac:picMk id="8" creationId="{2195A872-8FBF-4394-9BFB-747C670E89FB}"/>
          </ac:picMkLst>
        </pc:picChg>
        <pc:picChg chg="add del mod ord">
          <ac:chgData name="Luna Luna" userId="d4de7ade1b0a8669" providerId="LiveId" clId="{74ABA45E-4290-4DB6-925F-3769B16D7D4C}" dt="2019-05-16T18:53:18.073" v="3705"/>
          <ac:picMkLst>
            <pc:docMk/>
            <pc:sldMk cId="3010813253" sldId="281"/>
            <ac:picMk id="9" creationId="{CC8E87B9-EBEB-442F-93C3-C015CECA3823}"/>
          </ac:picMkLst>
        </pc:picChg>
        <pc:picChg chg="add del mod ord">
          <ac:chgData name="Luna Luna" userId="d4de7ade1b0a8669" providerId="LiveId" clId="{74ABA45E-4290-4DB6-925F-3769B16D7D4C}" dt="2019-05-16T18:46:12.645" v="3692"/>
          <ac:picMkLst>
            <pc:docMk/>
            <pc:sldMk cId="3010813253" sldId="281"/>
            <ac:picMk id="10" creationId="{A79FD09A-451C-4256-A7C8-81662DB722DC}"/>
          </ac:picMkLst>
        </pc:picChg>
        <pc:cxnChg chg="add del">
          <ac:chgData name="Luna Luna" userId="d4de7ade1b0a8669" providerId="LiveId" clId="{74ABA45E-4290-4DB6-925F-3769B16D7D4C}" dt="2019-05-16T18:53:06.479" v="3702" actId="26606"/>
          <ac:cxnSpMkLst>
            <pc:docMk/>
            <pc:sldMk cId="3010813253" sldId="281"/>
            <ac:cxnSpMk id="11" creationId="{DB146403-F3D6-484B-B2ED-97F9565D0370}"/>
          </ac:cxnSpMkLst>
        </pc:cxnChg>
        <pc:cxnChg chg="add del">
          <ac:chgData name="Luna Luna" userId="d4de7ade1b0a8669" providerId="LiveId" clId="{74ABA45E-4290-4DB6-925F-3769B16D7D4C}" dt="2019-05-16T18:53:06.479" v="3702" actId="26606"/>
          <ac:cxnSpMkLst>
            <pc:docMk/>
            <pc:sldMk cId="3010813253" sldId="281"/>
            <ac:cxnSpMk id="13" creationId="{7E7C77BC-7138-40B1-A15B-20F57A494629}"/>
          </ac:cxnSpMkLst>
        </pc:cxnChg>
        <pc:cxnChg chg="add del">
          <ac:chgData name="Luna Luna" userId="d4de7ade1b0a8669" providerId="LiveId" clId="{74ABA45E-4290-4DB6-925F-3769B16D7D4C}" dt="2019-05-16T18:46:14.668" v="3693" actId="26606"/>
          <ac:cxnSpMkLst>
            <pc:docMk/>
            <pc:sldMk cId="3010813253" sldId="281"/>
            <ac:cxnSpMk id="16" creationId="{7E7C77BC-7138-40B1-A15B-20F57A494629}"/>
          </ac:cxnSpMkLst>
        </pc:cxnChg>
        <pc:cxnChg chg="add del">
          <ac:chgData name="Luna Luna" userId="d4de7ade1b0a8669" providerId="LiveId" clId="{74ABA45E-4290-4DB6-925F-3769B16D7D4C}" dt="2019-05-16T18:46:14.668" v="3693" actId="26606"/>
          <ac:cxnSpMkLst>
            <pc:docMk/>
            <pc:sldMk cId="3010813253" sldId="281"/>
            <ac:cxnSpMk id="18" creationId="{DB146403-F3D6-484B-B2ED-97F9565D0370}"/>
          </ac:cxnSpMkLst>
        </pc:cxnChg>
        <pc:cxnChg chg="add del">
          <ac:chgData name="Luna Luna" userId="d4de7ade1b0a8669" providerId="LiveId" clId="{74ABA45E-4290-4DB6-925F-3769B16D7D4C}" dt="2019-05-16T18:46:03.081" v="3685" actId="26606"/>
          <ac:cxnSpMkLst>
            <pc:docMk/>
            <pc:sldMk cId="3010813253" sldId="281"/>
            <ac:cxnSpMk id="25" creationId="{ED28E597-4AF8-4D69-A9AB-A1EDC6156B04}"/>
          </ac:cxnSpMkLst>
        </pc:cxnChg>
        <pc:cxnChg chg="add del">
          <ac:chgData name="Luna Luna" userId="d4de7ade1b0a8669" providerId="LiveId" clId="{74ABA45E-4290-4DB6-925F-3769B16D7D4C}" dt="2019-05-16T18:46:12.133" v="3691" actId="26606"/>
          <ac:cxnSpMkLst>
            <pc:docMk/>
            <pc:sldMk cId="3010813253" sldId="281"/>
            <ac:cxnSpMk id="36" creationId="{ED28E597-4AF8-4D69-A9AB-A1EDC6156B04}"/>
          </ac:cxnSpMkLst>
        </pc:cxnChg>
      </pc:sldChg>
      <pc:sldChg chg="addSp delSp modSp add">
        <pc:chgData name="Luna Luna" userId="d4de7ade1b0a8669" providerId="LiveId" clId="{74ABA45E-4290-4DB6-925F-3769B16D7D4C}" dt="2019-05-16T18:46:30.322" v="3700" actId="478"/>
        <pc:sldMkLst>
          <pc:docMk/>
          <pc:sldMk cId="2365070829" sldId="282"/>
        </pc:sldMkLst>
        <pc:spChg chg="del">
          <ac:chgData name="Luna Luna" userId="d4de7ade1b0a8669" providerId="LiveId" clId="{74ABA45E-4290-4DB6-925F-3769B16D7D4C}" dt="2019-05-16T18:46:23.581" v="3696"/>
          <ac:spMkLst>
            <pc:docMk/>
            <pc:sldMk cId="2365070829" sldId="282"/>
            <ac:spMk id="2" creationId="{B671A310-4338-4B08-A373-5618EFE9608D}"/>
          </ac:spMkLst>
        </pc:spChg>
        <pc:spChg chg="del">
          <ac:chgData name="Luna Luna" userId="d4de7ade1b0a8669" providerId="LiveId" clId="{74ABA45E-4290-4DB6-925F-3769B16D7D4C}" dt="2019-05-16T18:46:30.322" v="3700" actId="478"/>
          <ac:spMkLst>
            <pc:docMk/>
            <pc:sldMk cId="2365070829" sldId="282"/>
            <ac:spMk id="3" creationId="{FE80EFF7-9CA1-4313-A342-31D96726C155}"/>
          </ac:spMkLst>
        </pc:spChg>
        <pc:spChg chg="add mod">
          <ac:chgData name="Luna Luna" userId="d4de7ade1b0a8669" providerId="LiveId" clId="{74ABA45E-4290-4DB6-925F-3769B16D7D4C}" dt="2019-05-16T18:46:26.669" v="3698" actId="27636"/>
          <ac:spMkLst>
            <pc:docMk/>
            <pc:sldMk cId="2365070829" sldId="282"/>
            <ac:spMk id="5" creationId="{03C2DB61-749B-4E0D-88F2-B5A1CC521EF5}"/>
          </ac:spMkLst>
        </pc:spChg>
        <pc:picChg chg="add mod">
          <ac:chgData name="Luna Luna" userId="d4de7ade1b0a8669" providerId="LiveId" clId="{74ABA45E-4290-4DB6-925F-3769B16D7D4C}" dt="2019-05-16T18:46:27.900" v="3699" actId="1076"/>
          <ac:picMkLst>
            <pc:docMk/>
            <pc:sldMk cId="2365070829" sldId="282"/>
            <ac:picMk id="4" creationId="{F9204308-F29A-438A-91F7-6A571E941B6B}"/>
          </ac:picMkLst>
        </pc:picChg>
      </pc:sldChg>
      <pc:sldChg chg="addSp delSp modSp add">
        <pc:chgData name="Luna Luna" userId="d4de7ade1b0a8669" providerId="LiveId" clId="{74ABA45E-4290-4DB6-925F-3769B16D7D4C}" dt="2019-05-16T18:53:48.866" v="3742" actId="1076"/>
        <pc:sldMkLst>
          <pc:docMk/>
          <pc:sldMk cId="221450496" sldId="283"/>
        </pc:sldMkLst>
        <pc:spChg chg="mod">
          <ac:chgData name="Luna Luna" userId="d4de7ade1b0a8669" providerId="LiveId" clId="{74ABA45E-4290-4DB6-925F-3769B16D7D4C}" dt="2019-05-16T18:53:43.124" v="3740" actId="20577"/>
          <ac:spMkLst>
            <pc:docMk/>
            <pc:sldMk cId="221450496" sldId="283"/>
            <ac:spMk id="2" creationId="{5CAF75D8-A8CF-42F4-8639-6B68464BD37A}"/>
          </ac:spMkLst>
        </pc:spChg>
        <pc:spChg chg="del">
          <ac:chgData name="Luna Luna" userId="d4de7ade1b0a8669" providerId="LiveId" clId="{74ABA45E-4290-4DB6-925F-3769B16D7D4C}" dt="2019-05-16T18:53:46.446" v="3741" actId="478"/>
          <ac:spMkLst>
            <pc:docMk/>
            <pc:sldMk cId="221450496" sldId="283"/>
            <ac:spMk id="3" creationId="{E7D6A95D-3158-425D-8DCA-718800C86411}"/>
          </ac:spMkLst>
        </pc:spChg>
        <pc:picChg chg="add mod">
          <ac:chgData name="Luna Luna" userId="d4de7ade1b0a8669" providerId="LiveId" clId="{74ABA45E-4290-4DB6-925F-3769B16D7D4C}" dt="2019-05-16T18:53:48.866" v="3742" actId="1076"/>
          <ac:picMkLst>
            <pc:docMk/>
            <pc:sldMk cId="221450496" sldId="283"/>
            <ac:picMk id="4" creationId="{78560921-2FF3-481D-9189-EE0F06DD3A72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B77793-B3AD-4683-A1F6-666CDA807C08}" type="doc">
      <dgm:prSet loTypeId="urn:microsoft.com/office/officeart/2005/8/layout/radial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E34CC827-38DA-4923-BC67-EDCEFB6CDAE4}">
      <dgm:prSet phldrT="[Texto]"/>
      <dgm:spPr/>
      <dgm:t>
        <a:bodyPr/>
        <a:lstStyle/>
        <a:p>
          <a:endParaRPr lang="es-ES" dirty="0"/>
        </a:p>
      </dgm:t>
    </dgm:pt>
    <dgm:pt modelId="{E006746A-3AFD-4B46-B270-53200F88BAB0}" type="parTrans" cxnId="{B371AF15-99DF-4A03-A5A6-A3C677841F66}">
      <dgm:prSet/>
      <dgm:spPr/>
      <dgm:t>
        <a:bodyPr/>
        <a:lstStyle/>
        <a:p>
          <a:endParaRPr lang="es-ES"/>
        </a:p>
      </dgm:t>
    </dgm:pt>
    <dgm:pt modelId="{557ABB17-7D72-4527-9095-8185D0488A51}" type="sibTrans" cxnId="{B371AF15-99DF-4A03-A5A6-A3C677841F66}">
      <dgm:prSet/>
      <dgm:spPr/>
      <dgm:t>
        <a:bodyPr/>
        <a:lstStyle/>
        <a:p>
          <a:endParaRPr lang="es-ES"/>
        </a:p>
      </dgm:t>
    </dgm:pt>
    <dgm:pt modelId="{029379E0-1EB7-48F3-A255-E408278950F1}">
      <dgm:prSet phldrT="[Texto]"/>
      <dgm:spPr/>
      <dgm:t>
        <a:bodyPr/>
        <a:lstStyle/>
        <a:p>
          <a:r>
            <a:rPr lang="es-ES" dirty="0"/>
            <a:t>Core Use Case</a:t>
          </a:r>
        </a:p>
      </dgm:t>
    </dgm:pt>
    <dgm:pt modelId="{4F712742-50E6-4D3B-A061-13D5BE04ECC0}" type="parTrans" cxnId="{8DFCD9AC-CE16-4CDE-94C2-C97B3FE88403}">
      <dgm:prSet/>
      <dgm:spPr/>
      <dgm:t>
        <a:bodyPr/>
        <a:lstStyle/>
        <a:p>
          <a:endParaRPr lang="es-ES"/>
        </a:p>
      </dgm:t>
    </dgm:pt>
    <dgm:pt modelId="{8F4778DC-D6DB-41BE-9EDF-3BCE53230F51}" type="sibTrans" cxnId="{8DFCD9AC-CE16-4CDE-94C2-C97B3FE88403}">
      <dgm:prSet/>
      <dgm:spPr/>
      <dgm:t>
        <a:bodyPr/>
        <a:lstStyle/>
        <a:p>
          <a:endParaRPr lang="es-ES"/>
        </a:p>
      </dgm:t>
    </dgm:pt>
    <dgm:pt modelId="{9BB2C915-7D65-44B7-A889-42ED83D15CC4}">
      <dgm:prSet phldrT="[Texto]"/>
      <dgm:spPr/>
      <dgm:t>
        <a:bodyPr/>
        <a:lstStyle/>
        <a:p>
          <a:r>
            <a:rPr lang="es-ES" dirty="0" err="1"/>
            <a:t>Team</a:t>
          </a:r>
          <a:r>
            <a:rPr lang="es-ES" dirty="0"/>
            <a:t> </a:t>
          </a:r>
          <a:r>
            <a:rPr lang="es-ES" dirty="0" err="1"/>
            <a:t>Members</a:t>
          </a:r>
          <a:endParaRPr lang="es-ES" dirty="0"/>
        </a:p>
      </dgm:t>
    </dgm:pt>
    <dgm:pt modelId="{DAD72089-7F5E-41BA-98B0-5A88B26D8433}" type="parTrans" cxnId="{311D114F-57E8-4300-BDD0-731F3CE4FC42}">
      <dgm:prSet/>
      <dgm:spPr/>
      <dgm:t>
        <a:bodyPr/>
        <a:lstStyle/>
        <a:p>
          <a:endParaRPr lang="es-ES"/>
        </a:p>
      </dgm:t>
    </dgm:pt>
    <dgm:pt modelId="{9194E49C-EA28-4347-A35E-646174628650}" type="sibTrans" cxnId="{311D114F-57E8-4300-BDD0-731F3CE4FC42}">
      <dgm:prSet/>
      <dgm:spPr/>
      <dgm:t>
        <a:bodyPr/>
        <a:lstStyle/>
        <a:p>
          <a:endParaRPr lang="es-ES"/>
        </a:p>
      </dgm:t>
    </dgm:pt>
    <dgm:pt modelId="{A2E3C3F4-D553-4FC7-8237-8E276E0F0C51}">
      <dgm:prSet phldrT="[Texto]"/>
      <dgm:spPr/>
      <dgm:t>
        <a:bodyPr/>
        <a:lstStyle/>
        <a:p>
          <a:r>
            <a:rPr lang="es-ES" dirty="0"/>
            <a:t>A+ </a:t>
          </a:r>
          <a:r>
            <a:rPr lang="es-ES" dirty="0" err="1"/>
            <a:t>Description</a:t>
          </a:r>
          <a:endParaRPr lang="es-ES" dirty="0"/>
        </a:p>
      </dgm:t>
    </dgm:pt>
    <dgm:pt modelId="{F1A22C5A-B5B0-4841-86B8-AD2DB0CF3483}" type="parTrans" cxnId="{21C64A6E-94FC-4AC2-B7D8-649B10B1C488}">
      <dgm:prSet/>
      <dgm:spPr/>
      <dgm:t>
        <a:bodyPr/>
        <a:lstStyle/>
        <a:p>
          <a:endParaRPr lang="es-ES"/>
        </a:p>
      </dgm:t>
    </dgm:pt>
    <dgm:pt modelId="{178B45D2-BAF8-4929-8303-C7BB749285B3}" type="sibTrans" cxnId="{21C64A6E-94FC-4AC2-B7D8-649B10B1C488}">
      <dgm:prSet/>
      <dgm:spPr/>
      <dgm:t>
        <a:bodyPr/>
        <a:lstStyle/>
        <a:p>
          <a:endParaRPr lang="es-ES"/>
        </a:p>
      </dgm:t>
    </dgm:pt>
    <dgm:pt modelId="{869B56E0-2515-4D75-8741-E14CAE1D82B6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</a:t>
          </a:r>
          <a:r>
            <a:rPr lang="es-ES" dirty="0" err="1"/>
            <a:t>Planning</a:t>
          </a:r>
          <a:endParaRPr lang="es-ES" dirty="0"/>
        </a:p>
      </dgm:t>
    </dgm:pt>
    <dgm:pt modelId="{6A0F3FDF-518B-4464-BE4A-3CE8779F63A0}" type="parTrans" cxnId="{E8AB4942-48A2-4CED-8208-37AA43848A7D}">
      <dgm:prSet/>
      <dgm:spPr/>
      <dgm:t>
        <a:bodyPr/>
        <a:lstStyle/>
        <a:p>
          <a:endParaRPr lang="es-ES"/>
        </a:p>
      </dgm:t>
    </dgm:pt>
    <dgm:pt modelId="{8683543B-29BA-40DB-8C55-B2697B507002}" type="sibTrans" cxnId="{E8AB4942-48A2-4CED-8208-37AA43848A7D}">
      <dgm:prSet/>
      <dgm:spPr/>
      <dgm:t>
        <a:bodyPr/>
        <a:lstStyle/>
        <a:p>
          <a:endParaRPr lang="es-ES"/>
        </a:p>
      </dgm:t>
    </dgm:pt>
    <dgm:pt modelId="{059AB53D-29C3-4F96-8254-3620C6D5553E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Budget</a:t>
          </a:r>
        </a:p>
      </dgm:t>
    </dgm:pt>
    <dgm:pt modelId="{6D9DCCF1-9B4E-4955-9C57-C8588FF0B4DA}" type="parTrans" cxnId="{31213F97-602F-4FBB-816D-617A5E4F642D}">
      <dgm:prSet/>
      <dgm:spPr/>
      <dgm:t>
        <a:bodyPr/>
        <a:lstStyle/>
        <a:p>
          <a:endParaRPr lang="es-ES"/>
        </a:p>
      </dgm:t>
    </dgm:pt>
    <dgm:pt modelId="{D977770B-FF54-4A6D-BBF9-FE44F98CF133}" type="sibTrans" cxnId="{31213F97-602F-4FBB-816D-617A5E4F642D}">
      <dgm:prSet/>
      <dgm:spPr/>
      <dgm:t>
        <a:bodyPr/>
        <a:lstStyle/>
        <a:p>
          <a:endParaRPr lang="es-ES"/>
        </a:p>
      </dgm:t>
    </dgm:pt>
    <dgm:pt modelId="{7DDDB1F9-1B83-4C9C-90EA-8D479E826E4F}" type="pres">
      <dgm:prSet presAssocID="{0EB77793-B3AD-4683-A1F6-666CDA807C0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82FA735-238C-40B7-97B9-2705D6D27E06}" type="pres">
      <dgm:prSet presAssocID="{E34CC827-38DA-4923-BC67-EDCEFB6CDAE4}" presName="centerShape" presStyleLbl="node0" presStyleIdx="0" presStyleCnt="1"/>
      <dgm:spPr/>
    </dgm:pt>
    <dgm:pt modelId="{DCD26A8D-DA20-465C-A573-C2E7053BBCC7}" type="pres">
      <dgm:prSet presAssocID="{4F712742-50E6-4D3B-A061-13D5BE04ECC0}" presName="Name9" presStyleLbl="parChTrans1D2" presStyleIdx="0" presStyleCnt="5"/>
      <dgm:spPr/>
    </dgm:pt>
    <dgm:pt modelId="{ECD4ADA8-7DF1-4B00-ACE4-A6BCC48CAD76}" type="pres">
      <dgm:prSet presAssocID="{4F712742-50E6-4D3B-A061-13D5BE04ECC0}" presName="connTx" presStyleLbl="parChTrans1D2" presStyleIdx="0" presStyleCnt="5"/>
      <dgm:spPr/>
    </dgm:pt>
    <dgm:pt modelId="{E43CADF1-5DF5-40EA-9E8B-3C4E9E32B48A}" type="pres">
      <dgm:prSet presAssocID="{029379E0-1EB7-48F3-A255-E408278950F1}" presName="node" presStyleLbl="node1" presStyleIdx="0" presStyleCnt="5">
        <dgm:presLayoutVars>
          <dgm:bulletEnabled val="1"/>
        </dgm:presLayoutVars>
      </dgm:prSet>
      <dgm:spPr/>
    </dgm:pt>
    <dgm:pt modelId="{E9B9C4CF-1D01-4406-9F72-6F78AB4880A6}" type="pres">
      <dgm:prSet presAssocID="{DAD72089-7F5E-41BA-98B0-5A88B26D8433}" presName="Name9" presStyleLbl="parChTrans1D2" presStyleIdx="1" presStyleCnt="5"/>
      <dgm:spPr/>
    </dgm:pt>
    <dgm:pt modelId="{1FCEA3E7-72C7-470E-B98D-7E3484D2EA54}" type="pres">
      <dgm:prSet presAssocID="{DAD72089-7F5E-41BA-98B0-5A88B26D8433}" presName="connTx" presStyleLbl="parChTrans1D2" presStyleIdx="1" presStyleCnt="5"/>
      <dgm:spPr/>
    </dgm:pt>
    <dgm:pt modelId="{87F4BB4D-83DB-46DC-A496-7C15FD82DA37}" type="pres">
      <dgm:prSet presAssocID="{9BB2C915-7D65-44B7-A889-42ED83D15CC4}" presName="node" presStyleLbl="node1" presStyleIdx="1" presStyleCnt="5">
        <dgm:presLayoutVars>
          <dgm:bulletEnabled val="1"/>
        </dgm:presLayoutVars>
      </dgm:prSet>
      <dgm:spPr/>
    </dgm:pt>
    <dgm:pt modelId="{4FE2C079-6151-4168-B3A7-99E9A2F3A68E}" type="pres">
      <dgm:prSet presAssocID="{F1A22C5A-B5B0-4841-86B8-AD2DB0CF3483}" presName="Name9" presStyleLbl="parChTrans1D2" presStyleIdx="2" presStyleCnt="5"/>
      <dgm:spPr/>
    </dgm:pt>
    <dgm:pt modelId="{4742BA70-73B8-479A-BC5F-757706E311D4}" type="pres">
      <dgm:prSet presAssocID="{F1A22C5A-B5B0-4841-86B8-AD2DB0CF3483}" presName="connTx" presStyleLbl="parChTrans1D2" presStyleIdx="2" presStyleCnt="5"/>
      <dgm:spPr/>
    </dgm:pt>
    <dgm:pt modelId="{1B71451C-B64D-489D-A857-7536428CBAF9}" type="pres">
      <dgm:prSet presAssocID="{A2E3C3F4-D553-4FC7-8237-8E276E0F0C51}" presName="node" presStyleLbl="node1" presStyleIdx="2" presStyleCnt="5">
        <dgm:presLayoutVars>
          <dgm:bulletEnabled val="1"/>
        </dgm:presLayoutVars>
      </dgm:prSet>
      <dgm:spPr/>
    </dgm:pt>
    <dgm:pt modelId="{AE59E981-8645-44C4-A416-8D213E919F8E}" type="pres">
      <dgm:prSet presAssocID="{6A0F3FDF-518B-4464-BE4A-3CE8779F63A0}" presName="Name9" presStyleLbl="parChTrans1D2" presStyleIdx="3" presStyleCnt="5"/>
      <dgm:spPr/>
    </dgm:pt>
    <dgm:pt modelId="{6DCCD2BC-59B0-4353-BBFE-5E877F63168E}" type="pres">
      <dgm:prSet presAssocID="{6A0F3FDF-518B-4464-BE4A-3CE8779F63A0}" presName="connTx" presStyleLbl="parChTrans1D2" presStyleIdx="3" presStyleCnt="5"/>
      <dgm:spPr/>
    </dgm:pt>
    <dgm:pt modelId="{CACB0524-8D09-4089-B61A-F522984C7EF8}" type="pres">
      <dgm:prSet presAssocID="{869B56E0-2515-4D75-8741-E14CAE1D82B6}" presName="node" presStyleLbl="node1" presStyleIdx="3" presStyleCnt="5">
        <dgm:presLayoutVars>
          <dgm:bulletEnabled val="1"/>
        </dgm:presLayoutVars>
      </dgm:prSet>
      <dgm:spPr/>
    </dgm:pt>
    <dgm:pt modelId="{C6CC7AB1-CC25-49AB-9874-1CB6A231879A}" type="pres">
      <dgm:prSet presAssocID="{6D9DCCF1-9B4E-4955-9C57-C8588FF0B4DA}" presName="Name9" presStyleLbl="parChTrans1D2" presStyleIdx="4" presStyleCnt="5"/>
      <dgm:spPr/>
    </dgm:pt>
    <dgm:pt modelId="{6E428F7F-039D-4912-89AB-7B10AC90E2E5}" type="pres">
      <dgm:prSet presAssocID="{6D9DCCF1-9B4E-4955-9C57-C8588FF0B4DA}" presName="connTx" presStyleLbl="parChTrans1D2" presStyleIdx="4" presStyleCnt="5"/>
      <dgm:spPr/>
    </dgm:pt>
    <dgm:pt modelId="{CB1E2DC3-70C2-406E-8685-57CB6C2C8A2E}" type="pres">
      <dgm:prSet presAssocID="{059AB53D-29C3-4F96-8254-3620C6D5553E}" presName="node" presStyleLbl="node1" presStyleIdx="4" presStyleCnt="5">
        <dgm:presLayoutVars>
          <dgm:bulletEnabled val="1"/>
        </dgm:presLayoutVars>
      </dgm:prSet>
      <dgm:spPr/>
    </dgm:pt>
  </dgm:ptLst>
  <dgm:cxnLst>
    <dgm:cxn modelId="{B371AF15-99DF-4A03-A5A6-A3C677841F66}" srcId="{0EB77793-B3AD-4683-A1F6-666CDA807C08}" destId="{E34CC827-38DA-4923-BC67-EDCEFB6CDAE4}" srcOrd="0" destOrd="0" parTransId="{E006746A-3AFD-4B46-B270-53200F88BAB0}" sibTransId="{557ABB17-7D72-4527-9095-8185D0488A51}"/>
    <dgm:cxn modelId="{7B65071A-5EE2-4643-894F-954290F9DD19}" type="presOf" srcId="{0EB77793-B3AD-4683-A1F6-666CDA807C08}" destId="{7DDDB1F9-1B83-4C9C-90EA-8D479E826E4F}" srcOrd="0" destOrd="0" presId="urn:microsoft.com/office/officeart/2005/8/layout/radial1"/>
    <dgm:cxn modelId="{287F153B-1A5C-4870-A38D-FE8A4A2BB4A0}" type="presOf" srcId="{4F712742-50E6-4D3B-A061-13D5BE04ECC0}" destId="{ECD4ADA8-7DF1-4B00-ACE4-A6BCC48CAD76}" srcOrd="1" destOrd="0" presId="urn:microsoft.com/office/officeart/2005/8/layout/radial1"/>
    <dgm:cxn modelId="{E8AB4942-48A2-4CED-8208-37AA43848A7D}" srcId="{E34CC827-38DA-4923-BC67-EDCEFB6CDAE4}" destId="{869B56E0-2515-4D75-8741-E14CAE1D82B6}" srcOrd="3" destOrd="0" parTransId="{6A0F3FDF-518B-4464-BE4A-3CE8779F63A0}" sibTransId="{8683543B-29BA-40DB-8C55-B2697B507002}"/>
    <dgm:cxn modelId="{AE798C66-54B6-403A-877F-380D743DFC05}" type="presOf" srcId="{DAD72089-7F5E-41BA-98B0-5A88B26D8433}" destId="{1FCEA3E7-72C7-470E-B98D-7E3484D2EA54}" srcOrd="1" destOrd="0" presId="urn:microsoft.com/office/officeart/2005/8/layout/radial1"/>
    <dgm:cxn modelId="{21C64A6E-94FC-4AC2-B7D8-649B10B1C488}" srcId="{E34CC827-38DA-4923-BC67-EDCEFB6CDAE4}" destId="{A2E3C3F4-D553-4FC7-8237-8E276E0F0C51}" srcOrd="2" destOrd="0" parTransId="{F1A22C5A-B5B0-4841-86B8-AD2DB0CF3483}" sibTransId="{178B45D2-BAF8-4929-8303-C7BB749285B3}"/>
    <dgm:cxn modelId="{311D114F-57E8-4300-BDD0-731F3CE4FC42}" srcId="{E34CC827-38DA-4923-BC67-EDCEFB6CDAE4}" destId="{9BB2C915-7D65-44B7-A889-42ED83D15CC4}" srcOrd="1" destOrd="0" parTransId="{DAD72089-7F5E-41BA-98B0-5A88B26D8433}" sibTransId="{9194E49C-EA28-4347-A35E-646174628650}"/>
    <dgm:cxn modelId="{73256970-6C53-4451-AFE1-D76D3F8AEB9C}" type="presOf" srcId="{F1A22C5A-B5B0-4841-86B8-AD2DB0CF3483}" destId="{4742BA70-73B8-479A-BC5F-757706E311D4}" srcOrd="1" destOrd="0" presId="urn:microsoft.com/office/officeart/2005/8/layout/radial1"/>
    <dgm:cxn modelId="{B5987350-86EA-4684-8C22-EFFD97DDB66A}" type="presOf" srcId="{6A0F3FDF-518B-4464-BE4A-3CE8779F63A0}" destId="{AE59E981-8645-44C4-A416-8D213E919F8E}" srcOrd="0" destOrd="0" presId="urn:microsoft.com/office/officeart/2005/8/layout/radial1"/>
    <dgm:cxn modelId="{32119E7A-8A7C-4AA8-8581-1B36222EF8BA}" type="presOf" srcId="{A2E3C3F4-D553-4FC7-8237-8E276E0F0C51}" destId="{1B71451C-B64D-489D-A857-7536428CBAF9}" srcOrd="0" destOrd="0" presId="urn:microsoft.com/office/officeart/2005/8/layout/radial1"/>
    <dgm:cxn modelId="{389DAE81-A09F-4DFD-822A-F9CF9C0F6DCB}" type="presOf" srcId="{4F712742-50E6-4D3B-A061-13D5BE04ECC0}" destId="{DCD26A8D-DA20-465C-A573-C2E7053BBCC7}" srcOrd="0" destOrd="0" presId="urn:microsoft.com/office/officeart/2005/8/layout/radial1"/>
    <dgm:cxn modelId="{5797A987-1049-428E-92D8-D2FBE87C65F1}" type="presOf" srcId="{DAD72089-7F5E-41BA-98B0-5A88B26D8433}" destId="{E9B9C4CF-1D01-4406-9F72-6F78AB4880A6}" srcOrd="0" destOrd="0" presId="urn:microsoft.com/office/officeart/2005/8/layout/radial1"/>
    <dgm:cxn modelId="{3696058E-92C6-457F-AC7A-9FFF30DE9299}" type="presOf" srcId="{E34CC827-38DA-4923-BC67-EDCEFB6CDAE4}" destId="{482FA735-238C-40B7-97B9-2705D6D27E06}" srcOrd="0" destOrd="0" presId="urn:microsoft.com/office/officeart/2005/8/layout/radial1"/>
    <dgm:cxn modelId="{DE85DD8F-7DDE-423C-9B6A-1F4ACCD48F46}" type="presOf" srcId="{869B56E0-2515-4D75-8741-E14CAE1D82B6}" destId="{CACB0524-8D09-4089-B61A-F522984C7EF8}" srcOrd="0" destOrd="0" presId="urn:microsoft.com/office/officeart/2005/8/layout/radial1"/>
    <dgm:cxn modelId="{31213F97-602F-4FBB-816D-617A5E4F642D}" srcId="{E34CC827-38DA-4923-BC67-EDCEFB6CDAE4}" destId="{059AB53D-29C3-4F96-8254-3620C6D5553E}" srcOrd="4" destOrd="0" parTransId="{6D9DCCF1-9B4E-4955-9C57-C8588FF0B4DA}" sibTransId="{D977770B-FF54-4A6D-BBF9-FE44F98CF133}"/>
    <dgm:cxn modelId="{42F505A0-F4D8-475B-B013-FCF5E74453BC}" type="presOf" srcId="{F1A22C5A-B5B0-4841-86B8-AD2DB0CF3483}" destId="{4FE2C079-6151-4168-B3A7-99E9A2F3A68E}" srcOrd="0" destOrd="0" presId="urn:microsoft.com/office/officeart/2005/8/layout/radial1"/>
    <dgm:cxn modelId="{4CC17CA5-24A7-44E6-A827-EB3058009675}" type="presOf" srcId="{059AB53D-29C3-4F96-8254-3620C6D5553E}" destId="{CB1E2DC3-70C2-406E-8685-57CB6C2C8A2E}" srcOrd="0" destOrd="0" presId="urn:microsoft.com/office/officeart/2005/8/layout/radial1"/>
    <dgm:cxn modelId="{8DFCD9AC-CE16-4CDE-94C2-C97B3FE88403}" srcId="{E34CC827-38DA-4923-BC67-EDCEFB6CDAE4}" destId="{029379E0-1EB7-48F3-A255-E408278950F1}" srcOrd="0" destOrd="0" parTransId="{4F712742-50E6-4D3B-A061-13D5BE04ECC0}" sibTransId="{8F4778DC-D6DB-41BE-9EDF-3BCE53230F51}"/>
    <dgm:cxn modelId="{E5CD87BB-A3C9-4A2A-8044-0B911214E70A}" type="presOf" srcId="{6D9DCCF1-9B4E-4955-9C57-C8588FF0B4DA}" destId="{6E428F7F-039D-4912-89AB-7B10AC90E2E5}" srcOrd="1" destOrd="0" presId="urn:microsoft.com/office/officeart/2005/8/layout/radial1"/>
    <dgm:cxn modelId="{DD72B6CE-59C6-418E-A32F-5E1B6C2503AB}" type="presOf" srcId="{6A0F3FDF-518B-4464-BE4A-3CE8779F63A0}" destId="{6DCCD2BC-59B0-4353-BBFE-5E877F63168E}" srcOrd="1" destOrd="0" presId="urn:microsoft.com/office/officeart/2005/8/layout/radial1"/>
    <dgm:cxn modelId="{122D8FD5-2BC1-4EFD-A033-D401DC91AA3B}" type="presOf" srcId="{6D9DCCF1-9B4E-4955-9C57-C8588FF0B4DA}" destId="{C6CC7AB1-CC25-49AB-9874-1CB6A231879A}" srcOrd="0" destOrd="0" presId="urn:microsoft.com/office/officeart/2005/8/layout/radial1"/>
    <dgm:cxn modelId="{99FA79DA-11AE-4432-A06B-D84ED4C3DF42}" type="presOf" srcId="{9BB2C915-7D65-44B7-A889-42ED83D15CC4}" destId="{87F4BB4D-83DB-46DC-A496-7C15FD82DA37}" srcOrd="0" destOrd="0" presId="urn:microsoft.com/office/officeart/2005/8/layout/radial1"/>
    <dgm:cxn modelId="{8C9070F0-866D-48EC-906A-B5092EE4CCBF}" type="presOf" srcId="{029379E0-1EB7-48F3-A255-E408278950F1}" destId="{E43CADF1-5DF5-40EA-9E8B-3C4E9E32B48A}" srcOrd="0" destOrd="0" presId="urn:microsoft.com/office/officeart/2005/8/layout/radial1"/>
    <dgm:cxn modelId="{CDB2AE44-042B-4E3B-B4A7-3F2CFCAB3423}" type="presParOf" srcId="{7DDDB1F9-1B83-4C9C-90EA-8D479E826E4F}" destId="{482FA735-238C-40B7-97B9-2705D6D27E06}" srcOrd="0" destOrd="0" presId="urn:microsoft.com/office/officeart/2005/8/layout/radial1"/>
    <dgm:cxn modelId="{AD841364-1C8C-49E1-83FE-EE0775F8C339}" type="presParOf" srcId="{7DDDB1F9-1B83-4C9C-90EA-8D479E826E4F}" destId="{DCD26A8D-DA20-465C-A573-C2E7053BBCC7}" srcOrd="1" destOrd="0" presId="urn:microsoft.com/office/officeart/2005/8/layout/radial1"/>
    <dgm:cxn modelId="{E2B00966-47C2-433E-AF93-97F7448D4859}" type="presParOf" srcId="{DCD26A8D-DA20-465C-A573-C2E7053BBCC7}" destId="{ECD4ADA8-7DF1-4B00-ACE4-A6BCC48CAD76}" srcOrd="0" destOrd="0" presId="urn:microsoft.com/office/officeart/2005/8/layout/radial1"/>
    <dgm:cxn modelId="{30CD1661-36BF-46BA-A283-AF0832162183}" type="presParOf" srcId="{7DDDB1F9-1B83-4C9C-90EA-8D479E826E4F}" destId="{E43CADF1-5DF5-40EA-9E8B-3C4E9E32B48A}" srcOrd="2" destOrd="0" presId="urn:microsoft.com/office/officeart/2005/8/layout/radial1"/>
    <dgm:cxn modelId="{ADC3A6F5-E520-4615-8A70-9FEE3513EC71}" type="presParOf" srcId="{7DDDB1F9-1B83-4C9C-90EA-8D479E826E4F}" destId="{E9B9C4CF-1D01-4406-9F72-6F78AB4880A6}" srcOrd="3" destOrd="0" presId="urn:microsoft.com/office/officeart/2005/8/layout/radial1"/>
    <dgm:cxn modelId="{44A5F283-A999-4D01-91C6-FF3DC0D243C7}" type="presParOf" srcId="{E9B9C4CF-1D01-4406-9F72-6F78AB4880A6}" destId="{1FCEA3E7-72C7-470E-B98D-7E3484D2EA54}" srcOrd="0" destOrd="0" presId="urn:microsoft.com/office/officeart/2005/8/layout/radial1"/>
    <dgm:cxn modelId="{28EF19CF-E37C-4EBF-8812-4524D04DA569}" type="presParOf" srcId="{7DDDB1F9-1B83-4C9C-90EA-8D479E826E4F}" destId="{87F4BB4D-83DB-46DC-A496-7C15FD82DA37}" srcOrd="4" destOrd="0" presId="urn:microsoft.com/office/officeart/2005/8/layout/radial1"/>
    <dgm:cxn modelId="{F73EFC6B-04EE-4CEA-8D63-D52450A1240D}" type="presParOf" srcId="{7DDDB1F9-1B83-4C9C-90EA-8D479E826E4F}" destId="{4FE2C079-6151-4168-B3A7-99E9A2F3A68E}" srcOrd="5" destOrd="0" presId="urn:microsoft.com/office/officeart/2005/8/layout/radial1"/>
    <dgm:cxn modelId="{B9A47ADE-E691-468C-9F94-EDD5DFB122DC}" type="presParOf" srcId="{4FE2C079-6151-4168-B3A7-99E9A2F3A68E}" destId="{4742BA70-73B8-479A-BC5F-757706E311D4}" srcOrd="0" destOrd="0" presId="urn:microsoft.com/office/officeart/2005/8/layout/radial1"/>
    <dgm:cxn modelId="{4CE21327-682F-4631-A665-02B0659C468E}" type="presParOf" srcId="{7DDDB1F9-1B83-4C9C-90EA-8D479E826E4F}" destId="{1B71451C-B64D-489D-A857-7536428CBAF9}" srcOrd="6" destOrd="0" presId="urn:microsoft.com/office/officeart/2005/8/layout/radial1"/>
    <dgm:cxn modelId="{6974FB89-EE7F-4E6A-9E9E-08DF2F6CA142}" type="presParOf" srcId="{7DDDB1F9-1B83-4C9C-90EA-8D479E826E4F}" destId="{AE59E981-8645-44C4-A416-8D213E919F8E}" srcOrd="7" destOrd="0" presId="urn:microsoft.com/office/officeart/2005/8/layout/radial1"/>
    <dgm:cxn modelId="{729AD9D1-F058-43D3-B235-8F8123F6D789}" type="presParOf" srcId="{AE59E981-8645-44C4-A416-8D213E919F8E}" destId="{6DCCD2BC-59B0-4353-BBFE-5E877F63168E}" srcOrd="0" destOrd="0" presId="urn:microsoft.com/office/officeart/2005/8/layout/radial1"/>
    <dgm:cxn modelId="{B136982A-95E0-4AFA-ABC1-1E5E6DD7E4B1}" type="presParOf" srcId="{7DDDB1F9-1B83-4C9C-90EA-8D479E826E4F}" destId="{CACB0524-8D09-4089-B61A-F522984C7EF8}" srcOrd="8" destOrd="0" presId="urn:microsoft.com/office/officeart/2005/8/layout/radial1"/>
    <dgm:cxn modelId="{38322C78-C8D8-4579-BD9D-F7412088C5EA}" type="presParOf" srcId="{7DDDB1F9-1B83-4C9C-90EA-8D479E826E4F}" destId="{C6CC7AB1-CC25-49AB-9874-1CB6A231879A}" srcOrd="9" destOrd="0" presId="urn:microsoft.com/office/officeart/2005/8/layout/radial1"/>
    <dgm:cxn modelId="{F35B4D72-84A6-4DA9-A997-15482E63D757}" type="presParOf" srcId="{C6CC7AB1-CC25-49AB-9874-1CB6A231879A}" destId="{6E428F7F-039D-4912-89AB-7B10AC90E2E5}" srcOrd="0" destOrd="0" presId="urn:microsoft.com/office/officeart/2005/8/layout/radial1"/>
    <dgm:cxn modelId="{209045D3-1414-413B-A9BE-22BFF955E20C}" type="presParOf" srcId="{7DDDB1F9-1B83-4C9C-90EA-8D479E826E4F}" destId="{CB1E2DC3-70C2-406E-8685-57CB6C2C8A2E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B77793-B3AD-4683-A1F6-666CDA807C08}" type="doc">
      <dgm:prSet loTypeId="urn:microsoft.com/office/officeart/2005/8/layout/radial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E34CC827-38DA-4923-BC67-EDCEFB6CDAE4}">
      <dgm:prSet phldrT="[Texto]"/>
      <dgm:spPr/>
      <dgm:t>
        <a:bodyPr/>
        <a:lstStyle/>
        <a:p>
          <a:endParaRPr lang="es-ES" dirty="0"/>
        </a:p>
      </dgm:t>
    </dgm:pt>
    <dgm:pt modelId="{E006746A-3AFD-4B46-B270-53200F88BAB0}" type="parTrans" cxnId="{B371AF15-99DF-4A03-A5A6-A3C677841F66}">
      <dgm:prSet/>
      <dgm:spPr/>
      <dgm:t>
        <a:bodyPr/>
        <a:lstStyle/>
        <a:p>
          <a:endParaRPr lang="es-ES"/>
        </a:p>
      </dgm:t>
    </dgm:pt>
    <dgm:pt modelId="{557ABB17-7D72-4527-9095-8185D0488A51}" type="sibTrans" cxnId="{B371AF15-99DF-4A03-A5A6-A3C677841F66}">
      <dgm:prSet/>
      <dgm:spPr/>
      <dgm:t>
        <a:bodyPr/>
        <a:lstStyle/>
        <a:p>
          <a:endParaRPr lang="es-ES"/>
        </a:p>
      </dgm:t>
    </dgm:pt>
    <dgm:pt modelId="{029379E0-1EB7-48F3-A255-E408278950F1}">
      <dgm:prSet phldrT="[Texto]"/>
      <dgm:spPr/>
      <dgm:t>
        <a:bodyPr/>
        <a:lstStyle/>
        <a:p>
          <a:r>
            <a:rPr lang="es-ES" dirty="0"/>
            <a:t>Core Use Case</a:t>
          </a:r>
        </a:p>
      </dgm:t>
    </dgm:pt>
    <dgm:pt modelId="{4F712742-50E6-4D3B-A061-13D5BE04ECC0}" type="parTrans" cxnId="{8DFCD9AC-CE16-4CDE-94C2-C97B3FE88403}">
      <dgm:prSet/>
      <dgm:spPr/>
      <dgm:t>
        <a:bodyPr/>
        <a:lstStyle/>
        <a:p>
          <a:endParaRPr lang="es-ES"/>
        </a:p>
      </dgm:t>
    </dgm:pt>
    <dgm:pt modelId="{8F4778DC-D6DB-41BE-9EDF-3BCE53230F51}" type="sibTrans" cxnId="{8DFCD9AC-CE16-4CDE-94C2-C97B3FE88403}">
      <dgm:prSet/>
      <dgm:spPr/>
      <dgm:t>
        <a:bodyPr/>
        <a:lstStyle/>
        <a:p>
          <a:endParaRPr lang="es-ES"/>
        </a:p>
      </dgm:t>
    </dgm:pt>
    <dgm:pt modelId="{9BB2C915-7D65-44B7-A889-42ED83D15CC4}">
      <dgm:prSet phldrT="[Texto]"/>
      <dgm:spPr/>
      <dgm:t>
        <a:bodyPr/>
        <a:lstStyle/>
        <a:p>
          <a:r>
            <a:rPr lang="es-ES" dirty="0" err="1"/>
            <a:t>Team</a:t>
          </a:r>
          <a:r>
            <a:rPr lang="es-ES" dirty="0"/>
            <a:t> </a:t>
          </a:r>
          <a:r>
            <a:rPr lang="es-ES" dirty="0" err="1"/>
            <a:t>Members</a:t>
          </a:r>
          <a:endParaRPr lang="es-ES" dirty="0"/>
        </a:p>
      </dgm:t>
    </dgm:pt>
    <dgm:pt modelId="{DAD72089-7F5E-41BA-98B0-5A88B26D8433}" type="parTrans" cxnId="{311D114F-57E8-4300-BDD0-731F3CE4FC42}">
      <dgm:prSet/>
      <dgm:spPr/>
      <dgm:t>
        <a:bodyPr/>
        <a:lstStyle/>
        <a:p>
          <a:endParaRPr lang="es-ES"/>
        </a:p>
      </dgm:t>
    </dgm:pt>
    <dgm:pt modelId="{9194E49C-EA28-4347-A35E-646174628650}" type="sibTrans" cxnId="{311D114F-57E8-4300-BDD0-731F3CE4FC42}">
      <dgm:prSet/>
      <dgm:spPr/>
      <dgm:t>
        <a:bodyPr/>
        <a:lstStyle/>
        <a:p>
          <a:endParaRPr lang="es-ES"/>
        </a:p>
      </dgm:t>
    </dgm:pt>
    <dgm:pt modelId="{A2E3C3F4-D553-4FC7-8237-8E276E0F0C51}">
      <dgm:prSet phldrT="[Texto]"/>
      <dgm:spPr/>
      <dgm:t>
        <a:bodyPr/>
        <a:lstStyle/>
        <a:p>
          <a:r>
            <a:rPr lang="es-ES" dirty="0"/>
            <a:t>A+ </a:t>
          </a:r>
          <a:r>
            <a:rPr lang="es-ES" dirty="0" err="1"/>
            <a:t>Description</a:t>
          </a:r>
          <a:endParaRPr lang="es-ES" dirty="0"/>
        </a:p>
      </dgm:t>
    </dgm:pt>
    <dgm:pt modelId="{F1A22C5A-B5B0-4841-86B8-AD2DB0CF3483}" type="parTrans" cxnId="{21C64A6E-94FC-4AC2-B7D8-649B10B1C488}">
      <dgm:prSet/>
      <dgm:spPr/>
      <dgm:t>
        <a:bodyPr/>
        <a:lstStyle/>
        <a:p>
          <a:endParaRPr lang="es-ES"/>
        </a:p>
      </dgm:t>
    </dgm:pt>
    <dgm:pt modelId="{178B45D2-BAF8-4929-8303-C7BB749285B3}" type="sibTrans" cxnId="{21C64A6E-94FC-4AC2-B7D8-649B10B1C488}">
      <dgm:prSet/>
      <dgm:spPr/>
      <dgm:t>
        <a:bodyPr/>
        <a:lstStyle/>
        <a:p>
          <a:endParaRPr lang="es-ES"/>
        </a:p>
      </dgm:t>
    </dgm:pt>
    <dgm:pt modelId="{869B56E0-2515-4D75-8741-E14CAE1D82B6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</a:t>
          </a:r>
          <a:r>
            <a:rPr lang="es-ES" dirty="0" err="1"/>
            <a:t>Planning</a:t>
          </a:r>
          <a:endParaRPr lang="es-ES" dirty="0"/>
        </a:p>
      </dgm:t>
    </dgm:pt>
    <dgm:pt modelId="{6A0F3FDF-518B-4464-BE4A-3CE8779F63A0}" type="parTrans" cxnId="{E8AB4942-48A2-4CED-8208-37AA43848A7D}">
      <dgm:prSet/>
      <dgm:spPr/>
      <dgm:t>
        <a:bodyPr/>
        <a:lstStyle/>
        <a:p>
          <a:endParaRPr lang="es-ES"/>
        </a:p>
      </dgm:t>
    </dgm:pt>
    <dgm:pt modelId="{8683543B-29BA-40DB-8C55-B2697B507002}" type="sibTrans" cxnId="{E8AB4942-48A2-4CED-8208-37AA43848A7D}">
      <dgm:prSet/>
      <dgm:spPr/>
      <dgm:t>
        <a:bodyPr/>
        <a:lstStyle/>
        <a:p>
          <a:endParaRPr lang="es-ES"/>
        </a:p>
      </dgm:t>
    </dgm:pt>
    <dgm:pt modelId="{059AB53D-29C3-4F96-8254-3620C6D5553E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Budget</a:t>
          </a:r>
        </a:p>
      </dgm:t>
    </dgm:pt>
    <dgm:pt modelId="{6D9DCCF1-9B4E-4955-9C57-C8588FF0B4DA}" type="parTrans" cxnId="{31213F97-602F-4FBB-816D-617A5E4F642D}">
      <dgm:prSet/>
      <dgm:spPr/>
      <dgm:t>
        <a:bodyPr/>
        <a:lstStyle/>
        <a:p>
          <a:endParaRPr lang="es-ES"/>
        </a:p>
      </dgm:t>
    </dgm:pt>
    <dgm:pt modelId="{D977770B-FF54-4A6D-BBF9-FE44F98CF133}" type="sibTrans" cxnId="{31213F97-602F-4FBB-816D-617A5E4F642D}">
      <dgm:prSet/>
      <dgm:spPr/>
      <dgm:t>
        <a:bodyPr/>
        <a:lstStyle/>
        <a:p>
          <a:endParaRPr lang="es-ES"/>
        </a:p>
      </dgm:t>
    </dgm:pt>
    <dgm:pt modelId="{7DDDB1F9-1B83-4C9C-90EA-8D479E826E4F}" type="pres">
      <dgm:prSet presAssocID="{0EB77793-B3AD-4683-A1F6-666CDA807C0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82FA735-238C-40B7-97B9-2705D6D27E06}" type="pres">
      <dgm:prSet presAssocID="{E34CC827-38DA-4923-BC67-EDCEFB6CDAE4}" presName="centerShape" presStyleLbl="node0" presStyleIdx="0" presStyleCnt="1"/>
      <dgm:spPr/>
    </dgm:pt>
    <dgm:pt modelId="{DCD26A8D-DA20-465C-A573-C2E7053BBCC7}" type="pres">
      <dgm:prSet presAssocID="{4F712742-50E6-4D3B-A061-13D5BE04ECC0}" presName="Name9" presStyleLbl="parChTrans1D2" presStyleIdx="0" presStyleCnt="5"/>
      <dgm:spPr/>
    </dgm:pt>
    <dgm:pt modelId="{ECD4ADA8-7DF1-4B00-ACE4-A6BCC48CAD76}" type="pres">
      <dgm:prSet presAssocID="{4F712742-50E6-4D3B-A061-13D5BE04ECC0}" presName="connTx" presStyleLbl="parChTrans1D2" presStyleIdx="0" presStyleCnt="5"/>
      <dgm:spPr/>
    </dgm:pt>
    <dgm:pt modelId="{E43CADF1-5DF5-40EA-9E8B-3C4E9E32B48A}" type="pres">
      <dgm:prSet presAssocID="{029379E0-1EB7-48F3-A255-E408278950F1}" presName="node" presStyleLbl="node1" presStyleIdx="0" presStyleCnt="5">
        <dgm:presLayoutVars>
          <dgm:bulletEnabled val="1"/>
        </dgm:presLayoutVars>
      </dgm:prSet>
      <dgm:spPr/>
    </dgm:pt>
    <dgm:pt modelId="{E9B9C4CF-1D01-4406-9F72-6F78AB4880A6}" type="pres">
      <dgm:prSet presAssocID="{DAD72089-7F5E-41BA-98B0-5A88B26D8433}" presName="Name9" presStyleLbl="parChTrans1D2" presStyleIdx="1" presStyleCnt="5"/>
      <dgm:spPr/>
    </dgm:pt>
    <dgm:pt modelId="{1FCEA3E7-72C7-470E-B98D-7E3484D2EA54}" type="pres">
      <dgm:prSet presAssocID="{DAD72089-7F5E-41BA-98B0-5A88B26D8433}" presName="connTx" presStyleLbl="parChTrans1D2" presStyleIdx="1" presStyleCnt="5"/>
      <dgm:spPr/>
    </dgm:pt>
    <dgm:pt modelId="{87F4BB4D-83DB-46DC-A496-7C15FD82DA37}" type="pres">
      <dgm:prSet presAssocID="{9BB2C915-7D65-44B7-A889-42ED83D15CC4}" presName="node" presStyleLbl="node1" presStyleIdx="1" presStyleCnt="5">
        <dgm:presLayoutVars>
          <dgm:bulletEnabled val="1"/>
        </dgm:presLayoutVars>
      </dgm:prSet>
      <dgm:spPr/>
    </dgm:pt>
    <dgm:pt modelId="{4FE2C079-6151-4168-B3A7-99E9A2F3A68E}" type="pres">
      <dgm:prSet presAssocID="{F1A22C5A-B5B0-4841-86B8-AD2DB0CF3483}" presName="Name9" presStyleLbl="parChTrans1D2" presStyleIdx="2" presStyleCnt="5"/>
      <dgm:spPr/>
    </dgm:pt>
    <dgm:pt modelId="{4742BA70-73B8-479A-BC5F-757706E311D4}" type="pres">
      <dgm:prSet presAssocID="{F1A22C5A-B5B0-4841-86B8-AD2DB0CF3483}" presName="connTx" presStyleLbl="parChTrans1D2" presStyleIdx="2" presStyleCnt="5"/>
      <dgm:spPr/>
    </dgm:pt>
    <dgm:pt modelId="{1B71451C-B64D-489D-A857-7536428CBAF9}" type="pres">
      <dgm:prSet presAssocID="{A2E3C3F4-D553-4FC7-8237-8E276E0F0C51}" presName="node" presStyleLbl="node1" presStyleIdx="2" presStyleCnt="5">
        <dgm:presLayoutVars>
          <dgm:bulletEnabled val="1"/>
        </dgm:presLayoutVars>
      </dgm:prSet>
      <dgm:spPr/>
    </dgm:pt>
    <dgm:pt modelId="{AE59E981-8645-44C4-A416-8D213E919F8E}" type="pres">
      <dgm:prSet presAssocID="{6A0F3FDF-518B-4464-BE4A-3CE8779F63A0}" presName="Name9" presStyleLbl="parChTrans1D2" presStyleIdx="3" presStyleCnt="5"/>
      <dgm:spPr/>
    </dgm:pt>
    <dgm:pt modelId="{6DCCD2BC-59B0-4353-BBFE-5E877F63168E}" type="pres">
      <dgm:prSet presAssocID="{6A0F3FDF-518B-4464-BE4A-3CE8779F63A0}" presName="connTx" presStyleLbl="parChTrans1D2" presStyleIdx="3" presStyleCnt="5"/>
      <dgm:spPr/>
    </dgm:pt>
    <dgm:pt modelId="{CACB0524-8D09-4089-B61A-F522984C7EF8}" type="pres">
      <dgm:prSet presAssocID="{869B56E0-2515-4D75-8741-E14CAE1D82B6}" presName="node" presStyleLbl="node1" presStyleIdx="3" presStyleCnt="5">
        <dgm:presLayoutVars>
          <dgm:bulletEnabled val="1"/>
        </dgm:presLayoutVars>
      </dgm:prSet>
      <dgm:spPr/>
    </dgm:pt>
    <dgm:pt modelId="{C6CC7AB1-CC25-49AB-9874-1CB6A231879A}" type="pres">
      <dgm:prSet presAssocID="{6D9DCCF1-9B4E-4955-9C57-C8588FF0B4DA}" presName="Name9" presStyleLbl="parChTrans1D2" presStyleIdx="4" presStyleCnt="5"/>
      <dgm:spPr/>
    </dgm:pt>
    <dgm:pt modelId="{6E428F7F-039D-4912-89AB-7B10AC90E2E5}" type="pres">
      <dgm:prSet presAssocID="{6D9DCCF1-9B4E-4955-9C57-C8588FF0B4DA}" presName="connTx" presStyleLbl="parChTrans1D2" presStyleIdx="4" presStyleCnt="5"/>
      <dgm:spPr/>
    </dgm:pt>
    <dgm:pt modelId="{CB1E2DC3-70C2-406E-8685-57CB6C2C8A2E}" type="pres">
      <dgm:prSet presAssocID="{059AB53D-29C3-4F96-8254-3620C6D5553E}" presName="node" presStyleLbl="node1" presStyleIdx="4" presStyleCnt="5">
        <dgm:presLayoutVars>
          <dgm:bulletEnabled val="1"/>
        </dgm:presLayoutVars>
      </dgm:prSet>
      <dgm:spPr/>
    </dgm:pt>
  </dgm:ptLst>
  <dgm:cxnLst>
    <dgm:cxn modelId="{B371AF15-99DF-4A03-A5A6-A3C677841F66}" srcId="{0EB77793-B3AD-4683-A1F6-666CDA807C08}" destId="{E34CC827-38DA-4923-BC67-EDCEFB6CDAE4}" srcOrd="0" destOrd="0" parTransId="{E006746A-3AFD-4B46-B270-53200F88BAB0}" sibTransId="{557ABB17-7D72-4527-9095-8185D0488A51}"/>
    <dgm:cxn modelId="{7B65071A-5EE2-4643-894F-954290F9DD19}" type="presOf" srcId="{0EB77793-B3AD-4683-A1F6-666CDA807C08}" destId="{7DDDB1F9-1B83-4C9C-90EA-8D479E826E4F}" srcOrd="0" destOrd="0" presId="urn:microsoft.com/office/officeart/2005/8/layout/radial1"/>
    <dgm:cxn modelId="{287F153B-1A5C-4870-A38D-FE8A4A2BB4A0}" type="presOf" srcId="{4F712742-50E6-4D3B-A061-13D5BE04ECC0}" destId="{ECD4ADA8-7DF1-4B00-ACE4-A6BCC48CAD76}" srcOrd="1" destOrd="0" presId="urn:microsoft.com/office/officeart/2005/8/layout/radial1"/>
    <dgm:cxn modelId="{E8AB4942-48A2-4CED-8208-37AA43848A7D}" srcId="{E34CC827-38DA-4923-BC67-EDCEFB6CDAE4}" destId="{869B56E0-2515-4D75-8741-E14CAE1D82B6}" srcOrd="3" destOrd="0" parTransId="{6A0F3FDF-518B-4464-BE4A-3CE8779F63A0}" sibTransId="{8683543B-29BA-40DB-8C55-B2697B507002}"/>
    <dgm:cxn modelId="{AE798C66-54B6-403A-877F-380D743DFC05}" type="presOf" srcId="{DAD72089-7F5E-41BA-98B0-5A88B26D8433}" destId="{1FCEA3E7-72C7-470E-B98D-7E3484D2EA54}" srcOrd="1" destOrd="0" presId="urn:microsoft.com/office/officeart/2005/8/layout/radial1"/>
    <dgm:cxn modelId="{21C64A6E-94FC-4AC2-B7D8-649B10B1C488}" srcId="{E34CC827-38DA-4923-BC67-EDCEFB6CDAE4}" destId="{A2E3C3F4-D553-4FC7-8237-8E276E0F0C51}" srcOrd="2" destOrd="0" parTransId="{F1A22C5A-B5B0-4841-86B8-AD2DB0CF3483}" sibTransId="{178B45D2-BAF8-4929-8303-C7BB749285B3}"/>
    <dgm:cxn modelId="{311D114F-57E8-4300-BDD0-731F3CE4FC42}" srcId="{E34CC827-38DA-4923-BC67-EDCEFB6CDAE4}" destId="{9BB2C915-7D65-44B7-A889-42ED83D15CC4}" srcOrd="1" destOrd="0" parTransId="{DAD72089-7F5E-41BA-98B0-5A88B26D8433}" sibTransId="{9194E49C-EA28-4347-A35E-646174628650}"/>
    <dgm:cxn modelId="{73256970-6C53-4451-AFE1-D76D3F8AEB9C}" type="presOf" srcId="{F1A22C5A-B5B0-4841-86B8-AD2DB0CF3483}" destId="{4742BA70-73B8-479A-BC5F-757706E311D4}" srcOrd="1" destOrd="0" presId="urn:microsoft.com/office/officeart/2005/8/layout/radial1"/>
    <dgm:cxn modelId="{B5987350-86EA-4684-8C22-EFFD97DDB66A}" type="presOf" srcId="{6A0F3FDF-518B-4464-BE4A-3CE8779F63A0}" destId="{AE59E981-8645-44C4-A416-8D213E919F8E}" srcOrd="0" destOrd="0" presId="urn:microsoft.com/office/officeart/2005/8/layout/radial1"/>
    <dgm:cxn modelId="{32119E7A-8A7C-4AA8-8581-1B36222EF8BA}" type="presOf" srcId="{A2E3C3F4-D553-4FC7-8237-8E276E0F0C51}" destId="{1B71451C-B64D-489D-A857-7536428CBAF9}" srcOrd="0" destOrd="0" presId="urn:microsoft.com/office/officeart/2005/8/layout/radial1"/>
    <dgm:cxn modelId="{389DAE81-A09F-4DFD-822A-F9CF9C0F6DCB}" type="presOf" srcId="{4F712742-50E6-4D3B-A061-13D5BE04ECC0}" destId="{DCD26A8D-DA20-465C-A573-C2E7053BBCC7}" srcOrd="0" destOrd="0" presId="urn:microsoft.com/office/officeart/2005/8/layout/radial1"/>
    <dgm:cxn modelId="{5797A987-1049-428E-92D8-D2FBE87C65F1}" type="presOf" srcId="{DAD72089-7F5E-41BA-98B0-5A88B26D8433}" destId="{E9B9C4CF-1D01-4406-9F72-6F78AB4880A6}" srcOrd="0" destOrd="0" presId="urn:microsoft.com/office/officeart/2005/8/layout/radial1"/>
    <dgm:cxn modelId="{3696058E-92C6-457F-AC7A-9FFF30DE9299}" type="presOf" srcId="{E34CC827-38DA-4923-BC67-EDCEFB6CDAE4}" destId="{482FA735-238C-40B7-97B9-2705D6D27E06}" srcOrd="0" destOrd="0" presId="urn:microsoft.com/office/officeart/2005/8/layout/radial1"/>
    <dgm:cxn modelId="{DE85DD8F-7DDE-423C-9B6A-1F4ACCD48F46}" type="presOf" srcId="{869B56E0-2515-4D75-8741-E14CAE1D82B6}" destId="{CACB0524-8D09-4089-B61A-F522984C7EF8}" srcOrd="0" destOrd="0" presId="urn:microsoft.com/office/officeart/2005/8/layout/radial1"/>
    <dgm:cxn modelId="{31213F97-602F-4FBB-816D-617A5E4F642D}" srcId="{E34CC827-38DA-4923-BC67-EDCEFB6CDAE4}" destId="{059AB53D-29C3-4F96-8254-3620C6D5553E}" srcOrd="4" destOrd="0" parTransId="{6D9DCCF1-9B4E-4955-9C57-C8588FF0B4DA}" sibTransId="{D977770B-FF54-4A6D-BBF9-FE44F98CF133}"/>
    <dgm:cxn modelId="{42F505A0-F4D8-475B-B013-FCF5E74453BC}" type="presOf" srcId="{F1A22C5A-B5B0-4841-86B8-AD2DB0CF3483}" destId="{4FE2C079-6151-4168-B3A7-99E9A2F3A68E}" srcOrd="0" destOrd="0" presId="urn:microsoft.com/office/officeart/2005/8/layout/radial1"/>
    <dgm:cxn modelId="{4CC17CA5-24A7-44E6-A827-EB3058009675}" type="presOf" srcId="{059AB53D-29C3-4F96-8254-3620C6D5553E}" destId="{CB1E2DC3-70C2-406E-8685-57CB6C2C8A2E}" srcOrd="0" destOrd="0" presId="urn:microsoft.com/office/officeart/2005/8/layout/radial1"/>
    <dgm:cxn modelId="{8DFCD9AC-CE16-4CDE-94C2-C97B3FE88403}" srcId="{E34CC827-38DA-4923-BC67-EDCEFB6CDAE4}" destId="{029379E0-1EB7-48F3-A255-E408278950F1}" srcOrd="0" destOrd="0" parTransId="{4F712742-50E6-4D3B-A061-13D5BE04ECC0}" sibTransId="{8F4778DC-D6DB-41BE-9EDF-3BCE53230F51}"/>
    <dgm:cxn modelId="{E5CD87BB-A3C9-4A2A-8044-0B911214E70A}" type="presOf" srcId="{6D9DCCF1-9B4E-4955-9C57-C8588FF0B4DA}" destId="{6E428F7F-039D-4912-89AB-7B10AC90E2E5}" srcOrd="1" destOrd="0" presId="urn:microsoft.com/office/officeart/2005/8/layout/radial1"/>
    <dgm:cxn modelId="{DD72B6CE-59C6-418E-A32F-5E1B6C2503AB}" type="presOf" srcId="{6A0F3FDF-518B-4464-BE4A-3CE8779F63A0}" destId="{6DCCD2BC-59B0-4353-BBFE-5E877F63168E}" srcOrd="1" destOrd="0" presId="urn:microsoft.com/office/officeart/2005/8/layout/radial1"/>
    <dgm:cxn modelId="{122D8FD5-2BC1-4EFD-A033-D401DC91AA3B}" type="presOf" srcId="{6D9DCCF1-9B4E-4955-9C57-C8588FF0B4DA}" destId="{C6CC7AB1-CC25-49AB-9874-1CB6A231879A}" srcOrd="0" destOrd="0" presId="urn:microsoft.com/office/officeart/2005/8/layout/radial1"/>
    <dgm:cxn modelId="{99FA79DA-11AE-4432-A06B-D84ED4C3DF42}" type="presOf" srcId="{9BB2C915-7D65-44B7-A889-42ED83D15CC4}" destId="{87F4BB4D-83DB-46DC-A496-7C15FD82DA37}" srcOrd="0" destOrd="0" presId="urn:microsoft.com/office/officeart/2005/8/layout/radial1"/>
    <dgm:cxn modelId="{8C9070F0-866D-48EC-906A-B5092EE4CCBF}" type="presOf" srcId="{029379E0-1EB7-48F3-A255-E408278950F1}" destId="{E43CADF1-5DF5-40EA-9E8B-3C4E9E32B48A}" srcOrd="0" destOrd="0" presId="urn:microsoft.com/office/officeart/2005/8/layout/radial1"/>
    <dgm:cxn modelId="{CDB2AE44-042B-4E3B-B4A7-3F2CFCAB3423}" type="presParOf" srcId="{7DDDB1F9-1B83-4C9C-90EA-8D479E826E4F}" destId="{482FA735-238C-40B7-97B9-2705D6D27E06}" srcOrd="0" destOrd="0" presId="urn:microsoft.com/office/officeart/2005/8/layout/radial1"/>
    <dgm:cxn modelId="{AD841364-1C8C-49E1-83FE-EE0775F8C339}" type="presParOf" srcId="{7DDDB1F9-1B83-4C9C-90EA-8D479E826E4F}" destId="{DCD26A8D-DA20-465C-A573-C2E7053BBCC7}" srcOrd="1" destOrd="0" presId="urn:microsoft.com/office/officeart/2005/8/layout/radial1"/>
    <dgm:cxn modelId="{E2B00966-47C2-433E-AF93-97F7448D4859}" type="presParOf" srcId="{DCD26A8D-DA20-465C-A573-C2E7053BBCC7}" destId="{ECD4ADA8-7DF1-4B00-ACE4-A6BCC48CAD76}" srcOrd="0" destOrd="0" presId="urn:microsoft.com/office/officeart/2005/8/layout/radial1"/>
    <dgm:cxn modelId="{30CD1661-36BF-46BA-A283-AF0832162183}" type="presParOf" srcId="{7DDDB1F9-1B83-4C9C-90EA-8D479E826E4F}" destId="{E43CADF1-5DF5-40EA-9E8B-3C4E9E32B48A}" srcOrd="2" destOrd="0" presId="urn:microsoft.com/office/officeart/2005/8/layout/radial1"/>
    <dgm:cxn modelId="{ADC3A6F5-E520-4615-8A70-9FEE3513EC71}" type="presParOf" srcId="{7DDDB1F9-1B83-4C9C-90EA-8D479E826E4F}" destId="{E9B9C4CF-1D01-4406-9F72-6F78AB4880A6}" srcOrd="3" destOrd="0" presId="urn:microsoft.com/office/officeart/2005/8/layout/radial1"/>
    <dgm:cxn modelId="{44A5F283-A999-4D01-91C6-FF3DC0D243C7}" type="presParOf" srcId="{E9B9C4CF-1D01-4406-9F72-6F78AB4880A6}" destId="{1FCEA3E7-72C7-470E-B98D-7E3484D2EA54}" srcOrd="0" destOrd="0" presId="urn:microsoft.com/office/officeart/2005/8/layout/radial1"/>
    <dgm:cxn modelId="{28EF19CF-E37C-4EBF-8812-4524D04DA569}" type="presParOf" srcId="{7DDDB1F9-1B83-4C9C-90EA-8D479E826E4F}" destId="{87F4BB4D-83DB-46DC-A496-7C15FD82DA37}" srcOrd="4" destOrd="0" presId="urn:microsoft.com/office/officeart/2005/8/layout/radial1"/>
    <dgm:cxn modelId="{F73EFC6B-04EE-4CEA-8D63-D52450A1240D}" type="presParOf" srcId="{7DDDB1F9-1B83-4C9C-90EA-8D479E826E4F}" destId="{4FE2C079-6151-4168-B3A7-99E9A2F3A68E}" srcOrd="5" destOrd="0" presId="urn:microsoft.com/office/officeart/2005/8/layout/radial1"/>
    <dgm:cxn modelId="{B9A47ADE-E691-468C-9F94-EDD5DFB122DC}" type="presParOf" srcId="{4FE2C079-6151-4168-B3A7-99E9A2F3A68E}" destId="{4742BA70-73B8-479A-BC5F-757706E311D4}" srcOrd="0" destOrd="0" presId="urn:microsoft.com/office/officeart/2005/8/layout/radial1"/>
    <dgm:cxn modelId="{4CE21327-682F-4631-A665-02B0659C468E}" type="presParOf" srcId="{7DDDB1F9-1B83-4C9C-90EA-8D479E826E4F}" destId="{1B71451C-B64D-489D-A857-7536428CBAF9}" srcOrd="6" destOrd="0" presId="urn:microsoft.com/office/officeart/2005/8/layout/radial1"/>
    <dgm:cxn modelId="{6974FB89-EE7F-4E6A-9E9E-08DF2F6CA142}" type="presParOf" srcId="{7DDDB1F9-1B83-4C9C-90EA-8D479E826E4F}" destId="{AE59E981-8645-44C4-A416-8D213E919F8E}" srcOrd="7" destOrd="0" presId="urn:microsoft.com/office/officeart/2005/8/layout/radial1"/>
    <dgm:cxn modelId="{729AD9D1-F058-43D3-B235-8F8123F6D789}" type="presParOf" srcId="{AE59E981-8645-44C4-A416-8D213E919F8E}" destId="{6DCCD2BC-59B0-4353-BBFE-5E877F63168E}" srcOrd="0" destOrd="0" presId="urn:microsoft.com/office/officeart/2005/8/layout/radial1"/>
    <dgm:cxn modelId="{B136982A-95E0-4AFA-ABC1-1E5E6DD7E4B1}" type="presParOf" srcId="{7DDDB1F9-1B83-4C9C-90EA-8D479E826E4F}" destId="{CACB0524-8D09-4089-B61A-F522984C7EF8}" srcOrd="8" destOrd="0" presId="urn:microsoft.com/office/officeart/2005/8/layout/radial1"/>
    <dgm:cxn modelId="{38322C78-C8D8-4579-BD9D-F7412088C5EA}" type="presParOf" srcId="{7DDDB1F9-1B83-4C9C-90EA-8D479E826E4F}" destId="{C6CC7AB1-CC25-49AB-9874-1CB6A231879A}" srcOrd="9" destOrd="0" presId="urn:microsoft.com/office/officeart/2005/8/layout/radial1"/>
    <dgm:cxn modelId="{F35B4D72-84A6-4DA9-A997-15482E63D757}" type="presParOf" srcId="{C6CC7AB1-CC25-49AB-9874-1CB6A231879A}" destId="{6E428F7F-039D-4912-89AB-7B10AC90E2E5}" srcOrd="0" destOrd="0" presId="urn:microsoft.com/office/officeart/2005/8/layout/radial1"/>
    <dgm:cxn modelId="{209045D3-1414-413B-A9BE-22BFF955E20C}" type="presParOf" srcId="{7DDDB1F9-1B83-4C9C-90EA-8D479E826E4F}" destId="{CB1E2DC3-70C2-406E-8685-57CB6C2C8A2E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685D3F-F53E-4B9A-8A0C-489A6E76CD47}" type="doc">
      <dgm:prSet loTypeId="urn:microsoft.com/office/officeart/2008/layout/BendingPictureBlocks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193B8284-2971-41DF-9C64-0AB802538B33}">
      <dgm:prSet phldrT="[Texto]"/>
      <dgm:spPr/>
      <dgm:t>
        <a:bodyPr/>
        <a:lstStyle/>
        <a:p>
          <a:r>
            <a:rPr lang="es-ES" dirty="0"/>
            <a:t>Belén Garrido</a:t>
          </a:r>
        </a:p>
      </dgm:t>
    </dgm:pt>
    <dgm:pt modelId="{EDDE6D1A-FF1E-4576-AABF-3E962953A0F4}" type="parTrans" cxnId="{C04D7D61-9C9C-40D7-8478-CCD3FB7D382F}">
      <dgm:prSet/>
      <dgm:spPr/>
      <dgm:t>
        <a:bodyPr/>
        <a:lstStyle/>
        <a:p>
          <a:endParaRPr lang="es-ES"/>
        </a:p>
      </dgm:t>
    </dgm:pt>
    <dgm:pt modelId="{E525F93E-AA98-4E0E-ABB1-6A8B8C67E9D1}" type="sibTrans" cxnId="{C04D7D61-9C9C-40D7-8478-CCD3FB7D382F}">
      <dgm:prSet/>
      <dgm:spPr/>
      <dgm:t>
        <a:bodyPr/>
        <a:lstStyle/>
        <a:p>
          <a:endParaRPr lang="es-ES"/>
        </a:p>
      </dgm:t>
    </dgm:pt>
    <dgm:pt modelId="{8AE83768-37C3-4FC4-83EC-66EFF6222708}">
      <dgm:prSet phldrT="[Texto]"/>
      <dgm:spPr/>
      <dgm:t>
        <a:bodyPr/>
        <a:lstStyle/>
        <a:p>
          <a:r>
            <a:rPr lang="es-ES" dirty="0"/>
            <a:t>Alejandro Rodríguez</a:t>
          </a:r>
        </a:p>
      </dgm:t>
    </dgm:pt>
    <dgm:pt modelId="{340DBBA4-B80D-4CCA-8AD1-00896F47BC46}" type="parTrans" cxnId="{0A3481C3-52D2-430C-B2FE-063F95F89BB9}">
      <dgm:prSet/>
      <dgm:spPr/>
      <dgm:t>
        <a:bodyPr/>
        <a:lstStyle/>
        <a:p>
          <a:endParaRPr lang="es-ES"/>
        </a:p>
      </dgm:t>
    </dgm:pt>
    <dgm:pt modelId="{03B8C35E-EA6D-4B81-ACD3-2D24F1E57D17}" type="sibTrans" cxnId="{0A3481C3-52D2-430C-B2FE-063F95F89BB9}">
      <dgm:prSet/>
      <dgm:spPr/>
      <dgm:t>
        <a:bodyPr/>
        <a:lstStyle/>
        <a:p>
          <a:endParaRPr lang="es-ES"/>
        </a:p>
      </dgm:t>
    </dgm:pt>
    <dgm:pt modelId="{956DE014-1A43-4F63-9776-E7BCF6CC65A5}">
      <dgm:prSet phldrT="[Texto]"/>
      <dgm:spPr/>
      <dgm:t>
        <a:bodyPr/>
        <a:lstStyle/>
        <a:p>
          <a:r>
            <a:rPr lang="es-ES" dirty="0"/>
            <a:t>Ángel Delgado</a:t>
          </a:r>
        </a:p>
      </dgm:t>
    </dgm:pt>
    <dgm:pt modelId="{3BE458D7-5A74-4449-B110-9421694A248C}" type="parTrans" cxnId="{00E10E49-82CF-47D7-A86E-432CC78D999B}">
      <dgm:prSet/>
      <dgm:spPr/>
      <dgm:t>
        <a:bodyPr/>
        <a:lstStyle/>
        <a:p>
          <a:endParaRPr lang="es-ES"/>
        </a:p>
      </dgm:t>
    </dgm:pt>
    <dgm:pt modelId="{F4B174E0-994A-4A26-A0C5-1B74C136558C}" type="sibTrans" cxnId="{00E10E49-82CF-47D7-A86E-432CC78D999B}">
      <dgm:prSet/>
      <dgm:spPr/>
      <dgm:t>
        <a:bodyPr/>
        <a:lstStyle/>
        <a:p>
          <a:endParaRPr lang="es-ES"/>
        </a:p>
      </dgm:t>
    </dgm:pt>
    <dgm:pt modelId="{E08624F2-88BA-4F94-B828-97B905269163}">
      <dgm:prSet phldrT="[Texto]"/>
      <dgm:spPr/>
      <dgm:t>
        <a:bodyPr/>
        <a:lstStyle/>
        <a:p>
          <a:r>
            <a:rPr lang="es-ES" dirty="0"/>
            <a:t>Ezequiel Portillo</a:t>
          </a:r>
        </a:p>
      </dgm:t>
    </dgm:pt>
    <dgm:pt modelId="{E9D06005-B8E7-471D-BFC2-91EB2B9F9217}" type="parTrans" cxnId="{8CD5B9FF-BE8B-4C7A-B077-CD610D096CB0}">
      <dgm:prSet/>
      <dgm:spPr/>
      <dgm:t>
        <a:bodyPr/>
        <a:lstStyle/>
        <a:p>
          <a:endParaRPr lang="es-ES"/>
        </a:p>
      </dgm:t>
    </dgm:pt>
    <dgm:pt modelId="{4700112E-F78B-4FDC-9FCB-134B2CAAB68B}" type="sibTrans" cxnId="{8CD5B9FF-BE8B-4C7A-B077-CD610D096CB0}">
      <dgm:prSet/>
      <dgm:spPr/>
      <dgm:t>
        <a:bodyPr/>
        <a:lstStyle/>
        <a:p>
          <a:endParaRPr lang="es-ES"/>
        </a:p>
      </dgm:t>
    </dgm:pt>
    <dgm:pt modelId="{B21C801B-54C3-4948-984D-A7BF7032205F}">
      <dgm:prSet phldrT="[Texto]"/>
      <dgm:spPr/>
      <dgm:t>
        <a:bodyPr/>
        <a:lstStyle/>
        <a:p>
          <a:r>
            <a:rPr lang="es-ES" dirty="0" err="1"/>
            <a:t>Mª</a:t>
          </a:r>
          <a:r>
            <a:rPr lang="es-ES" dirty="0"/>
            <a:t> De Gracia Piñero</a:t>
          </a:r>
        </a:p>
      </dgm:t>
    </dgm:pt>
    <dgm:pt modelId="{62DDF3CE-9263-4733-8351-16DFFE748C94}" type="sibTrans" cxnId="{43328B80-C31B-4A2F-8571-625D0FDC44CA}">
      <dgm:prSet/>
      <dgm:spPr/>
      <dgm:t>
        <a:bodyPr/>
        <a:lstStyle/>
        <a:p>
          <a:endParaRPr lang="es-ES"/>
        </a:p>
      </dgm:t>
    </dgm:pt>
    <dgm:pt modelId="{6168163E-2E2C-4FC9-B52F-29823DB93499}" type="parTrans" cxnId="{43328B80-C31B-4A2F-8571-625D0FDC44CA}">
      <dgm:prSet/>
      <dgm:spPr/>
      <dgm:t>
        <a:bodyPr/>
        <a:lstStyle/>
        <a:p>
          <a:endParaRPr lang="es-ES"/>
        </a:p>
      </dgm:t>
    </dgm:pt>
    <dgm:pt modelId="{BDDAEBCF-B623-4A1A-8F8F-41159A0DA1EB}" type="pres">
      <dgm:prSet presAssocID="{52685D3F-F53E-4B9A-8A0C-489A6E76CD47}" presName="Name0" presStyleCnt="0">
        <dgm:presLayoutVars>
          <dgm:dir/>
          <dgm:resizeHandles/>
        </dgm:presLayoutVars>
      </dgm:prSet>
      <dgm:spPr/>
    </dgm:pt>
    <dgm:pt modelId="{07401489-7EEC-46CD-B485-38BF620881EA}" type="pres">
      <dgm:prSet presAssocID="{193B8284-2971-41DF-9C64-0AB802538B33}" presName="composite" presStyleCnt="0"/>
      <dgm:spPr/>
    </dgm:pt>
    <dgm:pt modelId="{3F42BAEC-C3C5-40EA-90D1-BA72008A9471}" type="pres">
      <dgm:prSet presAssocID="{193B8284-2971-41DF-9C64-0AB802538B33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A54E8A2A-3D5D-410B-9BD8-C5F9AA5AB898}" type="pres">
      <dgm:prSet presAssocID="{193B8284-2971-41DF-9C64-0AB802538B33}" presName="rect2" presStyleLbl="node1" presStyleIdx="0" presStyleCnt="5">
        <dgm:presLayoutVars>
          <dgm:bulletEnabled val="1"/>
        </dgm:presLayoutVars>
      </dgm:prSet>
      <dgm:spPr/>
    </dgm:pt>
    <dgm:pt modelId="{3B5427B8-16B4-43F7-926F-228121AA8584}" type="pres">
      <dgm:prSet presAssocID="{E525F93E-AA98-4E0E-ABB1-6A8B8C67E9D1}" presName="sibTrans" presStyleCnt="0"/>
      <dgm:spPr/>
    </dgm:pt>
    <dgm:pt modelId="{2889AD7F-CCAA-4B72-92B6-BBF4677A2694}" type="pres">
      <dgm:prSet presAssocID="{8AE83768-37C3-4FC4-83EC-66EFF6222708}" presName="composite" presStyleCnt="0"/>
      <dgm:spPr/>
    </dgm:pt>
    <dgm:pt modelId="{C311CA81-6917-437B-8006-93110932AEE4}" type="pres">
      <dgm:prSet presAssocID="{8AE83768-37C3-4FC4-83EC-66EFF6222708}" presName="rect1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A01FCC5D-B34F-4850-A391-987AD9438DE6}" type="pres">
      <dgm:prSet presAssocID="{8AE83768-37C3-4FC4-83EC-66EFF6222708}" presName="rect2" presStyleLbl="node1" presStyleIdx="1" presStyleCnt="5">
        <dgm:presLayoutVars>
          <dgm:bulletEnabled val="1"/>
        </dgm:presLayoutVars>
      </dgm:prSet>
      <dgm:spPr/>
    </dgm:pt>
    <dgm:pt modelId="{1843BC23-E6E7-4033-99AA-6F0EDD8851B9}" type="pres">
      <dgm:prSet presAssocID="{03B8C35E-EA6D-4B81-ACD3-2D24F1E57D17}" presName="sibTrans" presStyleCnt="0"/>
      <dgm:spPr/>
    </dgm:pt>
    <dgm:pt modelId="{1379FF95-5DC5-446B-A03F-7F4981820C39}" type="pres">
      <dgm:prSet presAssocID="{B21C801B-54C3-4948-984D-A7BF7032205F}" presName="composite" presStyleCnt="0"/>
      <dgm:spPr/>
    </dgm:pt>
    <dgm:pt modelId="{CFCD79CB-9411-440C-A245-93182B981F20}" type="pres">
      <dgm:prSet presAssocID="{B21C801B-54C3-4948-984D-A7BF7032205F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052AD420-1251-41C5-B046-83F0AF1FE51F}" type="pres">
      <dgm:prSet presAssocID="{B21C801B-54C3-4948-984D-A7BF7032205F}" presName="rect2" presStyleLbl="node1" presStyleIdx="2" presStyleCnt="5">
        <dgm:presLayoutVars>
          <dgm:bulletEnabled val="1"/>
        </dgm:presLayoutVars>
      </dgm:prSet>
      <dgm:spPr/>
    </dgm:pt>
    <dgm:pt modelId="{370468DF-F905-4C50-A371-04616DBBDBD3}" type="pres">
      <dgm:prSet presAssocID="{62DDF3CE-9263-4733-8351-16DFFE748C94}" presName="sibTrans" presStyleCnt="0"/>
      <dgm:spPr/>
    </dgm:pt>
    <dgm:pt modelId="{477461F3-AB6A-4872-86C5-13DA7FFF4074}" type="pres">
      <dgm:prSet presAssocID="{E08624F2-88BA-4F94-B828-97B905269163}" presName="composite" presStyleCnt="0"/>
      <dgm:spPr/>
    </dgm:pt>
    <dgm:pt modelId="{F73FF997-2E59-4F2E-B6E5-34E08EBB73FD}" type="pres">
      <dgm:prSet presAssocID="{E08624F2-88BA-4F94-B828-97B905269163}" presName="rect1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2D33DCC2-C921-46CF-B0A3-DAF8B1C4A6D7}" type="pres">
      <dgm:prSet presAssocID="{E08624F2-88BA-4F94-B828-97B905269163}" presName="rect2" presStyleLbl="node1" presStyleIdx="3" presStyleCnt="5">
        <dgm:presLayoutVars>
          <dgm:bulletEnabled val="1"/>
        </dgm:presLayoutVars>
      </dgm:prSet>
      <dgm:spPr/>
    </dgm:pt>
    <dgm:pt modelId="{21021679-F0E4-48B3-B1B4-268AFE3DAB92}" type="pres">
      <dgm:prSet presAssocID="{4700112E-F78B-4FDC-9FCB-134B2CAAB68B}" presName="sibTrans" presStyleCnt="0"/>
      <dgm:spPr/>
    </dgm:pt>
    <dgm:pt modelId="{EA6DCAF2-8544-46B4-81D6-8D6736D64F01}" type="pres">
      <dgm:prSet presAssocID="{956DE014-1A43-4F63-9776-E7BCF6CC65A5}" presName="composite" presStyleCnt="0"/>
      <dgm:spPr/>
    </dgm:pt>
    <dgm:pt modelId="{309C5C1C-83C0-4EFE-B19F-9B3FABDDAB64}" type="pres">
      <dgm:prSet presAssocID="{956DE014-1A43-4F63-9776-E7BCF6CC65A5}" presName="rect1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26684A43-7F27-4D58-8570-09B6D9D90C42}" type="pres">
      <dgm:prSet presAssocID="{956DE014-1A43-4F63-9776-E7BCF6CC65A5}" presName="rect2" presStyleLbl="node1" presStyleIdx="4" presStyleCnt="5">
        <dgm:presLayoutVars>
          <dgm:bulletEnabled val="1"/>
        </dgm:presLayoutVars>
      </dgm:prSet>
      <dgm:spPr/>
    </dgm:pt>
  </dgm:ptLst>
  <dgm:cxnLst>
    <dgm:cxn modelId="{3F883102-5E4E-47B6-A2C7-806FCE09C40B}" type="presOf" srcId="{B21C801B-54C3-4948-984D-A7BF7032205F}" destId="{052AD420-1251-41C5-B046-83F0AF1FE51F}" srcOrd="0" destOrd="0" presId="urn:microsoft.com/office/officeart/2008/layout/BendingPictureBlocks"/>
    <dgm:cxn modelId="{54FC3A0F-13B7-492A-AA4E-C3F1C252984F}" type="presOf" srcId="{193B8284-2971-41DF-9C64-0AB802538B33}" destId="{A54E8A2A-3D5D-410B-9BD8-C5F9AA5AB898}" srcOrd="0" destOrd="0" presId="urn:microsoft.com/office/officeart/2008/layout/BendingPictureBlocks"/>
    <dgm:cxn modelId="{E0459F22-7121-457D-9DFD-87EC84EA934D}" type="presOf" srcId="{52685D3F-F53E-4B9A-8A0C-489A6E76CD47}" destId="{BDDAEBCF-B623-4A1A-8F8F-41159A0DA1EB}" srcOrd="0" destOrd="0" presId="urn:microsoft.com/office/officeart/2008/layout/BendingPictureBlocks"/>
    <dgm:cxn modelId="{C04D7D61-9C9C-40D7-8478-CCD3FB7D382F}" srcId="{52685D3F-F53E-4B9A-8A0C-489A6E76CD47}" destId="{193B8284-2971-41DF-9C64-0AB802538B33}" srcOrd="0" destOrd="0" parTransId="{EDDE6D1A-FF1E-4576-AABF-3E962953A0F4}" sibTransId="{E525F93E-AA98-4E0E-ABB1-6A8B8C67E9D1}"/>
    <dgm:cxn modelId="{00E10E49-82CF-47D7-A86E-432CC78D999B}" srcId="{52685D3F-F53E-4B9A-8A0C-489A6E76CD47}" destId="{956DE014-1A43-4F63-9776-E7BCF6CC65A5}" srcOrd="4" destOrd="0" parTransId="{3BE458D7-5A74-4449-B110-9421694A248C}" sibTransId="{F4B174E0-994A-4A26-A0C5-1B74C136558C}"/>
    <dgm:cxn modelId="{8BDFF55A-29D8-4849-BB2A-C4577C7B8D2B}" type="presOf" srcId="{8AE83768-37C3-4FC4-83EC-66EFF6222708}" destId="{A01FCC5D-B34F-4850-A391-987AD9438DE6}" srcOrd="0" destOrd="0" presId="urn:microsoft.com/office/officeart/2008/layout/BendingPictureBlocks"/>
    <dgm:cxn modelId="{43328B80-C31B-4A2F-8571-625D0FDC44CA}" srcId="{52685D3F-F53E-4B9A-8A0C-489A6E76CD47}" destId="{B21C801B-54C3-4948-984D-A7BF7032205F}" srcOrd="2" destOrd="0" parTransId="{6168163E-2E2C-4FC9-B52F-29823DB93499}" sibTransId="{62DDF3CE-9263-4733-8351-16DFFE748C94}"/>
    <dgm:cxn modelId="{7C6558AA-4A67-45C9-A499-65B7041E9E93}" type="presOf" srcId="{E08624F2-88BA-4F94-B828-97B905269163}" destId="{2D33DCC2-C921-46CF-B0A3-DAF8B1C4A6D7}" srcOrd="0" destOrd="0" presId="urn:microsoft.com/office/officeart/2008/layout/BendingPictureBlocks"/>
    <dgm:cxn modelId="{2AA66AC0-58D7-4B5A-8640-276BAF5EBB41}" type="presOf" srcId="{956DE014-1A43-4F63-9776-E7BCF6CC65A5}" destId="{26684A43-7F27-4D58-8570-09B6D9D90C42}" srcOrd="0" destOrd="0" presId="urn:microsoft.com/office/officeart/2008/layout/BendingPictureBlocks"/>
    <dgm:cxn modelId="{0A3481C3-52D2-430C-B2FE-063F95F89BB9}" srcId="{52685D3F-F53E-4B9A-8A0C-489A6E76CD47}" destId="{8AE83768-37C3-4FC4-83EC-66EFF6222708}" srcOrd="1" destOrd="0" parTransId="{340DBBA4-B80D-4CCA-8AD1-00896F47BC46}" sibTransId="{03B8C35E-EA6D-4B81-ACD3-2D24F1E57D17}"/>
    <dgm:cxn modelId="{8CD5B9FF-BE8B-4C7A-B077-CD610D096CB0}" srcId="{52685D3F-F53E-4B9A-8A0C-489A6E76CD47}" destId="{E08624F2-88BA-4F94-B828-97B905269163}" srcOrd="3" destOrd="0" parTransId="{E9D06005-B8E7-471D-BFC2-91EB2B9F9217}" sibTransId="{4700112E-F78B-4FDC-9FCB-134B2CAAB68B}"/>
    <dgm:cxn modelId="{C918F2AE-B15C-4051-9109-3EF9BD70F825}" type="presParOf" srcId="{BDDAEBCF-B623-4A1A-8F8F-41159A0DA1EB}" destId="{07401489-7EEC-46CD-B485-38BF620881EA}" srcOrd="0" destOrd="0" presId="urn:microsoft.com/office/officeart/2008/layout/BendingPictureBlocks"/>
    <dgm:cxn modelId="{B37F50F7-569B-4173-802A-4F60CEA6FFF6}" type="presParOf" srcId="{07401489-7EEC-46CD-B485-38BF620881EA}" destId="{3F42BAEC-C3C5-40EA-90D1-BA72008A9471}" srcOrd="0" destOrd="0" presId="urn:microsoft.com/office/officeart/2008/layout/BendingPictureBlocks"/>
    <dgm:cxn modelId="{BA48FE51-CE24-4230-B313-8849D9615AAB}" type="presParOf" srcId="{07401489-7EEC-46CD-B485-38BF620881EA}" destId="{A54E8A2A-3D5D-410B-9BD8-C5F9AA5AB898}" srcOrd="1" destOrd="0" presId="urn:microsoft.com/office/officeart/2008/layout/BendingPictureBlocks"/>
    <dgm:cxn modelId="{E93AD514-3322-43A7-A291-9C3241FE623C}" type="presParOf" srcId="{BDDAEBCF-B623-4A1A-8F8F-41159A0DA1EB}" destId="{3B5427B8-16B4-43F7-926F-228121AA8584}" srcOrd="1" destOrd="0" presId="urn:microsoft.com/office/officeart/2008/layout/BendingPictureBlocks"/>
    <dgm:cxn modelId="{64ACBBFB-CA4D-4CD3-8E66-48F18E2DF6DC}" type="presParOf" srcId="{BDDAEBCF-B623-4A1A-8F8F-41159A0DA1EB}" destId="{2889AD7F-CCAA-4B72-92B6-BBF4677A2694}" srcOrd="2" destOrd="0" presId="urn:microsoft.com/office/officeart/2008/layout/BendingPictureBlocks"/>
    <dgm:cxn modelId="{2642B563-D660-4369-9C87-777738D37B6A}" type="presParOf" srcId="{2889AD7F-CCAA-4B72-92B6-BBF4677A2694}" destId="{C311CA81-6917-437B-8006-93110932AEE4}" srcOrd="0" destOrd="0" presId="urn:microsoft.com/office/officeart/2008/layout/BendingPictureBlocks"/>
    <dgm:cxn modelId="{0AEE4052-E07A-4C74-BDF2-89D0D8434739}" type="presParOf" srcId="{2889AD7F-CCAA-4B72-92B6-BBF4677A2694}" destId="{A01FCC5D-B34F-4850-A391-987AD9438DE6}" srcOrd="1" destOrd="0" presId="urn:microsoft.com/office/officeart/2008/layout/BendingPictureBlocks"/>
    <dgm:cxn modelId="{4B06854C-4877-424B-AEB6-4D053DDA5A4E}" type="presParOf" srcId="{BDDAEBCF-B623-4A1A-8F8F-41159A0DA1EB}" destId="{1843BC23-E6E7-4033-99AA-6F0EDD8851B9}" srcOrd="3" destOrd="0" presId="urn:microsoft.com/office/officeart/2008/layout/BendingPictureBlocks"/>
    <dgm:cxn modelId="{28410BF0-D299-44A5-84D4-B0E08CFD9671}" type="presParOf" srcId="{BDDAEBCF-B623-4A1A-8F8F-41159A0DA1EB}" destId="{1379FF95-5DC5-446B-A03F-7F4981820C39}" srcOrd="4" destOrd="0" presId="urn:microsoft.com/office/officeart/2008/layout/BendingPictureBlocks"/>
    <dgm:cxn modelId="{716B2B14-42B8-4E21-B6E9-F2DE40BF7464}" type="presParOf" srcId="{1379FF95-5DC5-446B-A03F-7F4981820C39}" destId="{CFCD79CB-9411-440C-A245-93182B981F20}" srcOrd="0" destOrd="0" presId="urn:microsoft.com/office/officeart/2008/layout/BendingPictureBlocks"/>
    <dgm:cxn modelId="{FB609517-E4FE-4D2F-954D-A001D048B7F4}" type="presParOf" srcId="{1379FF95-5DC5-446B-A03F-7F4981820C39}" destId="{052AD420-1251-41C5-B046-83F0AF1FE51F}" srcOrd="1" destOrd="0" presId="urn:microsoft.com/office/officeart/2008/layout/BendingPictureBlocks"/>
    <dgm:cxn modelId="{E22E16CD-634D-4BA4-9E70-8E62397AADB1}" type="presParOf" srcId="{BDDAEBCF-B623-4A1A-8F8F-41159A0DA1EB}" destId="{370468DF-F905-4C50-A371-04616DBBDBD3}" srcOrd="5" destOrd="0" presId="urn:microsoft.com/office/officeart/2008/layout/BendingPictureBlocks"/>
    <dgm:cxn modelId="{5DAF4556-3FB5-4332-A54D-A31A58F2C9F9}" type="presParOf" srcId="{BDDAEBCF-B623-4A1A-8F8F-41159A0DA1EB}" destId="{477461F3-AB6A-4872-86C5-13DA7FFF4074}" srcOrd="6" destOrd="0" presId="urn:microsoft.com/office/officeart/2008/layout/BendingPictureBlocks"/>
    <dgm:cxn modelId="{44678ABD-F932-4BB4-B18A-239023CCE0D2}" type="presParOf" srcId="{477461F3-AB6A-4872-86C5-13DA7FFF4074}" destId="{F73FF997-2E59-4F2E-B6E5-34E08EBB73FD}" srcOrd="0" destOrd="0" presId="urn:microsoft.com/office/officeart/2008/layout/BendingPictureBlocks"/>
    <dgm:cxn modelId="{59E8C61C-98E1-49DF-B83B-1EE827D2223C}" type="presParOf" srcId="{477461F3-AB6A-4872-86C5-13DA7FFF4074}" destId="{2D33DCC2-C921-46CF-B0A3-DAF8B1C4A6D7}" srcOrd="1" destOrd="0" presId="urn:microsoft.com/office/officeart/2008/layout/BendingPictureBlocks"/>
    <dgm:cxn modelId="{0E17E44C-1E2B-4CD5-A0D9-6E13A1A9FD14}" type="presParOf" srcId="{BDDAEBCF-B623-4A1A-8F8F-41159A0DA1EB}" destId="{21021679-F0E4-48B3-B1B4-268AFE3DAB92}" srcOrd="7" destOrd="0" presId="urn:microsoft.com/office/officeart/2008/layout/BendingPictureBlocks"/>
    <dgm:cxn modelId="{05081892-6DFC-45B0-A660-8AB3668C1387}" type="presParOf" srcId="{BDDAEBCF-B623-4A1A-8F8F-41159A0DA1EB}" destId="{EA6DCAF2-8544-46B4-81D6-8D6736D64F01}" srcOrd="8" destOrd="0" presId="urn:microsoft.com/office/officeart/2008/layout/BendingPictureBlocks"/>
    <dgm:cxn modelId="{5AF478AC-9BE9-444C-9403-C4EFAF29E4C0}" type="presParOf" srcId="{EA6DCAF2-8544-46B4-81D6-8D6736D64F01}" destId="{309C5C1C-83C0-4EFE-B19F-9B3FABDDAB64}" srcOrd="0" destOrd="0" presId="urn:microsoft.com/office/officeart/2008/layout/BendingPictureBlocks"/>
    <dgm:cxn modelId="{0546A65D-33AD-41CD-927A-AD03F72A6EFE}" type="presParOf" srcId="{EA6DCAF2-8544-46B4-81D6-8D6736D64F01}" destId="{26684A43-7F27-4D58-8570-09B6D9D90C4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B77793-B3AD-4683-A1F6-666CDA807C08}" type="doc">
      <dgm:prSet loTypeId="urn:microsoft.com/office/officeart/2005/8/layout/radial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E34CC827-38DA-4923-BC67-EDCEFB6CDAE4}">
      <dgm:prSet phldrT="[Texto]"/>
      <dgm:spPr/>
      <dgm:t>
        <a:bodyPr/>
        <a:lstStyle/>
        <a:p>
          <a:endParaRPr lang="es-ES" dirty="0"/>
        </a:p>
      </dgm:t>
    </dgm:pt>
    <dgm:pt modelId="{E006746A-3AFD-4B46-B270-53200F88BAB0}" type="parTrans" cxnId="{B371AF15-99DF-4A03-A5A6-A3C677841F66}">
      <dgm:prSet/>
      <dgm:spPr/>
      <dgm:t>
        <a:bodyPr/>
        <a:lstStyle/>
        <a:p>
          <a:endParaRPr lang="es-ES"/>
        </a:p>
      </dgm:t>
    </dgm:pt>
    <dgm:pt modelId="{557ABB17-7D72-4527-9095-8185D0488A51}" type="sibTrans" cxnId="{B371AF15-99DF-4A03-A5A6-A3C677841F66}">
      <dgm:prSet/>
      <dgm:spPr/>
      <dgm:t>
        <a:bodyPr/>
        <a:lstStyle/>
        <a:p>
          <a:endParaRPr lang="es-ES"/>
        </a:p>
      </dgm:t>
    </dgm:pt>
    <dgm:pt modelId="{029379E0-1EB7-48F3-A255-E408278950F1}">
      <dgm:prSet phldrT="[Texto]"/>
      <dgm:spPr/>
      <dgm:t>
        <a:bodyPr/>
        <a:lstStyle/>
        <a:p>
          <a:r>
            <a:rPr lang="es-ES" dirty="0"/>
            <a:t>Core Use Case</a:t>
          </a:r>
        </a:p>
      </dgm:t>
    </dgm:pt>
    <dgm:pt modelId="{4F712742-50E6-4D3B-A061-13D5BE04ECC0}" type="parTrans" cxnId="{8DFCD9AC-CE16-4CDE-94C2-C97B3FE88403}">
      <dgm:prSet/>
      <dgm:spPr/>
      <dgm:t>
        <a:bodyPr/>
        <a:lstStyle/>
        <a:p>
          <a:endParaRPr lang="es-ES"/>
        </a:p>
      </dgm:t>
    </dgm:pt>
    <dgm:pt modelId="{8F4778DC-D6DB-41BE-9EDF-3BCE53230F51}" type="sibTrans" cxnId="{8DFCD9AC-CE16-4CDE-94C2-C97B3FE88403}">
      <dgm:prSet/>
      <dgm:spPr/>
      <dgm:t>
        <a:bodyPr/>
        <a:lstStyle/>
        <a:p>
          <a:endParaRPr lang="es-ES"/>
        </a:p>
      </dgm:t>
    </dgm:pt>
    <dgm:pt modelId="{9BB2C915-7D65-44B7-A889-42ED83D15CC4}">
      <dgm:prSet phldrT="[Texto]"/>
      <dgm:spPr/>
      <dgm:t>
        <a:bodyPr/>
        <a:lstStyle/>
        <a:p>
          <a:r>
            <a:rPr lang="es-ES" dirty="0" err="1"/>
            <a:t>Team</a:t>
          </a:r>
          <a:r>
            <a:rPr lang="es-ES" dirty="0"/>
            <a:t> </a:t>
          </a:r>
          <a:r>
            <a:rPr lang="es-ES" dirty="0" err="1"/>
            <a:t>Members</a:t>
          </a:r>
          <a:endParaRPr lang="es-ES" dirty="0"/>
        </a:p>
      </dgm:t>
    </dgm:pt>
    <dgm:pt modelId="{DAD72089-7F5E-41BA-98B0-5A88B26D8433}" type="parTrans" cxnId="{311D114F-57E8-4300-BDD0-731F3CE4FC42}">
      <dgm:prSet/>
      <dgm:spPr/>
      <dgm:t>
        <a:bodyPr/>
        <a:lstStyle/>
        <a:p>
          <a:endParaRPr lang="es-ES"/>
        </a:p>
      </dgm:t>
    </dgm:pt>
    <dgm:pt modelId="{9194E49C-EA28-4347-A35E-646174628650}" type="sibTrans" cxnId="{311D114F-57E8-4300-BDD0-731F3CE4FC42}">
      <dgm:prSet/>
      <dgm:spPr/>
      <dgm:t>
        <a:bodyPr/>
        <a:lstStyle/>
        <a:p>
          <a:endParaRPr lang="es-ES"/>
        </a:p>
      </dgm:t>
    </dgm:pt>
    <dgm:pt modelId="{A2E3C3F4-D553-4FC7-8237-8E276E0F0C51}">
      <dgm:prSet phldrT="[Texto]"/>
      <dgm:spPr/>
      <dgm:t>
        <a:bodyPr/>
        <a:lstStyle/>
        <a:p>
          <a:r>
            <a:rPr lang="es-ES" dirty="0"/>
            <a:t>A+ </a:t>
          </a:r>
          <a:r>
            <a:rPr lang="es-ES" dirty="0" err="1"/>
            <a:t>Description</a:t>
          </a:r>
          <a:endParaRPr lang="es-ES" dirty="0"/>
        </a:p>
      </dgm:t>
    </dgm:pt>
    <dgm:pt modelId="{F1A22C5A-B5B0-4841-86B8-AD2DB0CF3483}" type="parTrans" cxnId="{21C64A6E-94FC-4AC2-B7D8-649B10B1C488}">
      <dgm:prSet/>
      <dgm:spPr/>
      <dgm:t>
        <a:bodyPr/>
        <a:lstStyle/>
        <a:p>
          <a:endParaRPr lang="es-ES"/>
        </a:p>
      </dgm:t>
    </dgm:pt>
    <dgm:pt modelId="{178B45D2-BAF8-4929-8303-C7BB749285B3}" type="sibTrans" cxnId="{21C64A6E-94FC-4AC2-B7D8-649B10B1C488}">
      <dgm:prSet/>
      <dgm:spPr/>
      <dgm:t>
        <a:bodyPr/>
        <a:lstStyle/>
        <a:p>
          <a:endParaRPr lang="es-ES"/>
        </a:p>
      </dgm:t>
    </dgm:pt>
    <dgm:pt modelId="{869B56E0-2515-4D75-8741-E14CAE1D82B6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</a:t>
          </a:r>
          <a:r>
            <a:rPr lang="es-ES" dirty="0" err="1"/>
            <a:t>Planning</a:t>
          </a:r>
          <a:endParaRPr lang="es-ES" dirty="0"/>
        </a:p>
      </dgm:t>
    </dgm:pt>
    <dgm:pt modelId="{6A0F3FDF-518B-4464-BE4A-3CE8779F63A0}" type="parTrans" cxnId="{E8AB4942-48A2-4CED-8208-37AA43848A7D}">
      <dgm:prSet/>
      <dgm:spPr/>
      <dgm:t>
        <a:bodyPr/>
        <a:lstStyle/>
        <a:p>
          <a:endParaRPr lang="es-ES"/>
        </a:p>
      </dgm:t>
    </dgm:pt>
    <dgm:pt modelId="{8683543B-29BA-40DB-8C55-B2697B507002}" type="sibTrans" cxnId="{E8AB4942-48A2-4CED-8208-37AA43848A7D}">
      <dgm:prSet/>
      <dgm:spPr/>
      <dgm:t>
        <a:bodyPr/>
        <a:lstStyle/>
        <a:p>
          <a:endParaRPr lang="es-ES"/>
        </a:p>
      </dgm:t>
    </dgm:pt>
    <dgm:pt modelId="{059AB53D-29C3-4F96-8254-3620C6D5553E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Budget</a:t>
          </a:r>
        </a:p>
      </dgm:t>
    </dgm:pt>
    <dgm:pt modelId="{6D9DCCF1-9B4E-4955-9C57-C8588FF0B4DA}" type="parTrans" cxnId="{31213F97-602F-4FBB-816D-617A5E4F642D}">
      <dgm:prSet/>
      <dgm:spPr/>
      <dgm:t>
        <a:bodyPr/>
        <a:lstStyle/>
        <a:p>
          <a:endParaRPr lang="es-ES"/>
        </a:p>
      </dgm:t>
    </dgm:pt>
    <dgm:pt modelId="{D977770B-FF54-4A6D-BBF9-FE44F98CF133}" type="sibTrans" cxnId="{31213F97-602F-4FBB-816D-617A5E4F642D}">
      <dgm:prSet/>
      <dgm:spPr/>
      <dgm:t>
        <a:bodyPr/>
        <a:lstStyle/>
        <a:p>
          <a:endParaRPr lang="es-ES"/>
        </a:p>
      </dgm:t>
    </dgm:pt>
    <dgm:pt modelId="{7DDDB1F9-1B83-4C9C-90EA-8D479E826E4F}" type="pres">
      <dgm:prSet presAssocID="{0EB77793-B3AD-4683-A1F6-666CDA807C0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82FA735-238C-40B7-97B9-2705D6D27E06}" type="pres">
      <dgm:prSet presAssocID="{E34CC827-38DA-4923-BC67-EDCEFB6CDAE4}" presName="centerShape" presStyleLbl="node0" presStyleIdx="0" presStyleCnt="1"/>
      <dgm:spPr/>
    </dgm:pt>
    <dgm:pt modelId="{DCD26A8D-DA20-465C-A573-C2E7053BBCC7}" type="pres">
      <dgm:prSet presAssocID="{4F712742-50E6-4D3B-A061-13D5BE04ECC0}" presName="Name9" presStyleLbl="parChTrans1D2" presStyleIdx="0" presStyleCnt="5"/>
      <dgm:spPr/>
    </dgm:pt>
    <dgm:pt modelId="{ECD4ADA8-7DF1-4B00-ACE4-A6BCC48CAD76}" type="pres">
      <dgm:prSet presAssocID="{4F712742-50E6-4D3B-A061-13D5BE04ECC0}" presName="connTx" presStyleLbl="parChTrans1D2" presStyleIdx="0" presStyleCnt="5"/>
      <dgm:spPr/>
    </dgm:pt>
    <dgm:pt modelId="{E43CADF1-5DF5-40EA-9E8B-3C4E9E32B48A}" type="pres">
      <dgm:prSet presAssocID="{029379E0-1EB7-48F3-A255-E408278950F1}" presName="node" presStyleLbl="node1" presStyleIdx="0" presStyleCnt="5">
        <dgm:presLayoutVars>
          <dgm:bulletEnabled val="1"/>
        </dgm:presLayoutVars>
      </dgm:prSet>
      <dgm:spPr/>
    </dgm:pt>
    <dgm:pt modelId="{E9B9C4CF-1D01-4406-9F72-6F78AB4880A6}" type="pres">
      <dgm:prSet presAssocID="{DAD72089-7F5E-41BA-98B0-5A88B26D8433}" presName="Name9" presStyleLbl="parChTrans1D2" presStyleIdx="1" presStyleCnt="5"/>
      <dgm:spPr/>
    </dgm:pt>
    <dgm:pt modelId="{1FCEA3E7-72C7-470E-B98D-7E3484D2EA54}" type="pres">
      <dgm:prSet presAssocID="{DAD72089-7F5E-41BA-98B0-5A88B26D8433}" presName="connTx" presStyleLbl="parChTrans1D2" presStyleIdx="1" presStyleCnt="5"/>
      <dgm:spPr/>
    </dgm:pt>
    <dgm:pt modelId="{87F4BB4D-83DB-46DC-A496-7C15FD82DA37}" type="pres">
      <dgm:prSet presAssocID="{9BB2C915-7D65-44B7-A889-42ED83D15CC4}" presName="node" presStyleLbl="node1" presStyleIdx="1" presStyleCnt="5">
        <dgm:presLayoutVars>
          <dgm:bulletEnabled val="1"/>
        </dgm:presLayoutVars>
      </dgm:prSet>
      <dgm:spPr/>
    </dgm:pt>
    <dgm:pt modelId="{4FE2C079-6151-4168-B3A7-99E9A2F3A68E}" type="pres">
      <dgm:prSet presAssocID="{F1A22C5A-B5B0-4841-86B8-AD2DB0CF3483}" presName="Name9" presStyleLbl="parChTrans1D2" presStyleIdx="2" presStyleCnt="5"/>
      <dgm:spPr/>
    </dgm:pt>
    <dgm:pt modelId="{4742BA70-73B8-479A-BC5F-757706E311D4}" type="pres">
      <dgm:prSet presAssocID="{F1A22C5A-B5B0-4841-86B8-AD2DB0CF3483}" presName="connTx" presStyleLbl="parChTrans1D2" presStyleIdx="2" presStyleCnt="5"/>
      <dgm:spPr/>
    </dgm:pt>
    <dgm:pt modelId="{1B71451C-B64D-489D-A857-7536428CBAF9}" type="pres">
      <dgm:prSet presAssocID="{A2E3C3F4-D553-4FC7-8237-8E276E0F0C51}" presName="node" presStyleLbl="node1" presStyleIdx="2" presStyleCnt="5">
        <dgm:presLayoutVars>
          <dgm:bulletEnabled val="1"/>
        </dgm:presLayoutVars>
      </dgm:prSet>
      <dgm:spPr/>
    </dgm:pt>
    <dgm:pt modelId="{AE59E981-8645-44C4-A416-8D213E919F8E}" type="pres">
      <dgm:prSet presAssocID="{6A0F3FDF-518B-4464-BE4A-3CE8779F63A0}" presName="Name9" presStyleLbl="parChTrans1D2" presStyleIdx="3" presStyleCnt="5"/>
      <dgm:spPr/>
    </dgm:pt>
    <dgm:pt modelId="{6DCCD2BC-59B0-4353-BBFE-5E877F63168E}" type="pres">
      <dgm:prSet presAssocID="{6A0F3FDF-518B-4464-BE4A-3CE8779F63A0}" presName="connTx" presStyleLbl="parChTrans1D2" presStyleIdx="3" presStyleCnt="5"/>
      <dgm:spPr/>
    </dgm:pt>
    <dgm:pt modelId="{CACB0524-8D09-4089-B61A-F522984C7EF8}" type="pres">
      <dgm:prSet presAssocID="{869B56E0-2515-4D75-8741-E14CAE1D82B6}" presName="node" presStyleLbl="node1" presStyleIdx="3" presStyleCnt="5">
        <dgm:presLayoutVars>
          <dgm:bulletEnabled val="1"/>
        </dgm:presLayoutVars>
      </dgm:prSet>
      <dgm:spPr/>
    </dgm:pt>
    <dgm:pt modelId="{C6CC7AB1-CC25-49AB-9874-1CB6A231879A}" type="pres">
      <dgm:prSet presAssocID="{6D9DCCF1-9B4E-4955-9C57-C8588FF0B4DA}" presName="Name9" presStyleLbl="parChTrans1D2" presStyleIdx="4" presStyleCnt="5"/>
      <dgm:spPr/>
    </dgm:pt>
    <dgm:pt modelId="{6E428F7F-039D-4912-89AB-7B10AC90E2E5}" type="pres">
      <dgm:prSet presAssocID="{6D9DCCF1-9B4E-4955-9C57-C8588FF0B4DA}" presName="connTx" presStyleLbl="parChTrans1D2" presStyleIdx="4" presStyleCnt="5"/>
      <dgm:spPr/>
    </dgm:pt>
    <dgm:pt modelId="{CB1E2DC3-70C2-406E-8685-57CB6C2C8A2E}" type="pres">
      <dgm:prSet presAssocID="{059AB53D-29C3-4F96-8254-3620C6D5553E}" presName="node" presStyleLbl="node1" presStyleIdx="4" presStyleCnt="5">
        <dgm:presLayoutVars>
          <dgm:bulletEnabled val="1"/>
        </dgm:presLayoutVars>
      </dgm:prSet>
      <dgm:spPr/>
    </dgm:pt>
  </dgm:ptLst>
  <dgm:cxnLst>
    <dgm:cxn modelId="{B371AF15-99DF-4A03-A5A6-A3C677841F66}" srcId="{0EB77793-B3AD-4683-A1F6-666CDA807C08}" destId="{E34CC827-38DA-4923-BC67-EDCEFB6CDAE4}" srcOrd="0" destOrd="0" parTransId="{E006746A-3AFD-4B46-B270-53200F88BAB0}" sibTransId="{557ABB17-7D72-4527-9095-8185D0488A51}"/>
    <dgm:cxn modelId="{7B65071A-5EE2-4643-894F-954290F9DD19}" type="presOf" srcId="{0EB77793-B3AD-4683-A1F6-666CDA807C08}" destId="{7DDDB1F9-1B83-4C9C-90EA-8D479E826E4F}" srcOrd="0" destOrd="0" presId="urn:microsoft.com/office/officeart/2005/8/layout/radial1"/>
    <dgm:cxn modelId="{287F153B-1A5C-4870-A38D-FE8A4A2BB4A0}" type="presOf" srcId="{4F712742-50E6-4D3B-A061-13D5BE04ECC0}" destId="{ECD4ADA8-7DF1-4B00-ACE4-A6BCC48CAD76}" srcOrd="1" destOrd="0" presId="urn:microsoft.com/office/officeart/2005/8/layout/radial1"/>
    <dgm:cxn modelId="{E8AB4942-48A2-4CED-8208-37AA43848A7D}" srcId="{E34CC827-38DA-4923-BC67-EDCEFB6CDAE4}" destId="{869B56E0-2515-4D75-8741-E14CAE1D82B6}" srcOrd="3" destOrd="0" parTransId="{6A0F3FDF-518B-4464-BE4A-3CE8779F63A0}" sibTransId="{8683543B-29BA-40DB-8C55-B2697B507002}"/>
    <dgm:cxn modelId="{AE798C66-54B6-403A-877F-380D743DFC05}" type="presOf" srcId="{DAD72089-7F5E-41BA-98B0-5A88B26D8433}" destId="{1FCEA3E7-72C7-470E-B98D-7E3484D2EA54}" srcOrd="1" destOrd="0" presId="urn:microsoft.com/office/officeart/2005/8/layout/radial1"/>
    <dgm:cxn modelId="{21C64A6E-94FC-4AC2-B7D8-649B10B1C488}" srcId="{E34CC827-38DA-4923-BC67-EDCEFB6CDAE4}" destId="{A2E3C3F4-D553-4FC7-8237-8E276E0F0C51}" srcOrd="2" destOrd="0" parTransId="{F1A22C5A-B5B0-4841-86B8-AD2DB0CF3483}" sibTransId="{178B45D2-BAF8-4929-8303-C7BB749285B3}"/>
    <dgm:cxn modelId="{311D114F-57E8-4300-BDD0-731F3CE4FC42}" srcId="{E34CC827-38DA-4923-BC67-EDCEFB6CDAE4}" destId="{9BB2C915-7D65-44B7-A889-42ED83D15CC4}" srcOrd="1" destOrd="0" parTransId="{DAD72089-7F5E-41BA-98B0-5A88B26D8433}" sibTransId="{9194E49C-EA28-4347-A35E-646174628650}"/>
    <dgm:cxn modelId="{73256970-6C53-4451-AFE1-D76D3F8AEB9C}" type="presOf" srcId="{F1A22C5A-B5B0-4841-86B8-AD2DB0CF3483}" destId="{4742BA70-73B8-479A-BC5F-757706E311D4}" srcOrd="1" destOrd="0" presId="urn:microsoft.com/office/officeart/2005/8/layout/radial1"/>
    <dgm:cxn modelId="{B5987350-86EA-4684-8C22-EFFD97DDB66A}" type="presOf" srcId="{6A0F3FDF-518B-4464-BE4A-3CE8779F63A0}" destId="{AE59E981-8645-44C4-A416-8D213E919F8E}" srcOrd="0" destOrd="0" presId="urn:microsoft.com/office/officeart/2005/8/layout/radial1"/>
    <dgm:cxn modelId="{32119E7A-8A7C-4AA8-8581-1B36222EF8BA}" type="presOf" srcId="{A2E3C3F4-D553-4FC7-8237-8E276E0F0C51}" destId="{1B71451C-B64D-489D-A857-7536428CBAF9}" srcOrd="0" destOrd="0" presId="urn:microsoft.com/office/officeart/2005/8/layout/radial1"/>
    <dgm:cxn modelId="{389DAE81-A09F-4DFD-822A-F9CF9C0F6DCB}" type="presOf" srcId="{4F712742-50E6-4D3B-A061-13D5BE04ECC0}" destId="{DCD26A8D-DA20-465C-A573-C2E7053BBCC7}" srcOrd="0" destOrd="0" presId="urn:microsoft.com/office/officeart/2005/8/layout/radial1"/>
    <dgm:cxn modelId="{5797A987-1049-428E-92D8-D2FBE87C65F1}" type="presOf" srcId="{DAD72089-7F5E-41BA-98B0-5A88B26D8433}" destId="{E9B9C4CF-1D01-4406-9F72-6F78AB4880A6}" srcOrd="0" destOrd="0" presId="urn:microsoft.com/office/officeart/2005/8/layout/radial1"/>
    <dgm:cxn modelId="{3696058E-92C6-457F-AC7A-9FFF30DE9299}" type="presOf" srcId="{E34CC827-38DA-4923-BC67-EDCEFB6CDAE4}" destId="{482FA735-238C-40B7-97B9-2705D6D27E06}" srcOrd="0" destOrd="0" presId="urn:microsoft.com/office/officeart/2005/8/layout/radial1"/>
    <dgm:cxn modelId="{DE85DD8F-7DDE-423C-9B6A-1F4ACCD48F46}" type="presOf" srcId="{869B56E0-2515-4D75-8741-E14CAE1D82B6}" destId="{CACB0524-8D09-4089-B61A-F522984C7EF8}" srcOrd="0" destOrd="0" presId="urn:microsoft.com/office/officeart/2005/8/layout/radial1"/>
    <dgm:cxn modelId="{31213F97-602F-4FBB-816D-617A5E4F642D}" srcId="{E34CC827-38DA-4923-BC67-EDCEFB6CDAE4}" destId="{059AB53D-29C3-4F96-8254-3620C6D5553E}" srcOrd="4" destOrd="0" parTransId="{6D9DCCF1-9B4E-4955-9C57-C8588FF0B4DA}" sibTransId="{D977770B-FF54-4A6D-BBF9-FE44F98CF133}"/>
    <dgm:cxn modelId="{42F505A0-F4D8-475B-B013-FCF5E74453BC}" type="presOf" srcId="{F1A22C5A-B5B0-4841-86B8-AD2DB0CF3483}" destId="{4FE2C079-6151-4168-B3A7-99E9A2F3A68E}" srcOrd="0" destOrd="0" presId="urn:microsoft.com/office/officeart/2005/8/layout/radial1"/>
    <dgm:cxn modelId="{4CC17CA5-24A7-44E6-A827-EB3058009675}" type="presOf" srcId="{059AB53D-29C3-4F96-8254-3620C6D5553E}" destId="{CB1E2DC3-70C2-406E-8685-57CB6C2C8A2E}" srcOrd="0" destOrd="0" presId="urn:microsoft.com/office/officeart/2005/8/layout/radial1"/>
    <dgm:cxn modelId="{8DFCD9AC-CE16-4CDE-94C2-C97B3FE88403}" srcId="{E34CC827-38DA-4923-BC67-EDCEFB6CDAE4}" destId="{029379E0-1EB7-48F3-A255-E408278950F1}" srcOrd="0" destOrd="0" parTransId="{4F712742-50E6-4D3B-A061-13D5BE04ECC0}" sibTransId="{8F4778DC-D6DB-41BE-9EDF-3BCE53230F51}"/>
    <dgm:cxn modelId="{E5CD87BB-A3C9-4A2A-8044-0B911214E70A}" type="presOf" srcId="{6D9DCCF1-9B4E-4955-9C57-C8588FF0B4DA}" destId="{6E428F7F-039D-4912-89AB-7B10AC90E2E5}" srcOrd="1" destOrd="0" presId="urn:microsoft.com/office/officeart/2005/8/layout/radial1"/>
    <dgm:cxn modelId="{DD72B6CE-59C6-418E-A32F-5E1B6C2503AB}" type="presOf" srcId="{6A0F3FDF-518B-4464-BE4A-3CE8779F63A0}" destId="{6DCCD2BC-59B0-4353-BBFE-5E877F63168E}" srcOrd="1" destOrd="0" presId="urn:microsoft.com/office/officeart/2005/8/layout/radial1"/>
    <dgm:cxn modelId="{122D8FD5-2BC1-4EFD-A033-D401DC91AA3B}" type="presOf" srcId="{6D9DCCF1-9B4E-4955-9C57-C8588FF0B4DA}" destId="{C6CC7AB1-CC25-49AB-9874-1CB6A231879A}" srcOrd="0" destOrd="0" presId="urn:microsoft.com/office/officeart/2005/8/layout/radial1"/>
    <dgm:cxn modelId="{99FA79DA-11AE-4432-A06B-D84ED4C3DF42}" type="presOf" srcId="{9BB2C915-7D65-44B7-A889-42ED83D15CC4}" destId="{87F4BB4D-83DB-46DC-A496-7C15FD82DA37}" srcOrd="0" destOrd="0" presId="urn:microsoft.com/office/officeart/2005/8/layout/radial1"/>
    <dgm:cxn modelId="{8C9070F0-866D-48EC-906A-B5092EE4CCBF}" type="presOf" srcId="{029379E0-1EB7-48F3-A255-E408278950F1}" destId="{E43CADF1-5DF5-40EA-9E8B-3C4E9E32B48A}" srcOrd="0" destOrd="0" presId="urn:microsoft.com/office/officeart/2005/8/layout/radial1"/>
    <dgm:cxn modelId="{CDB2AE44-042B-4E3B-B4A7-3F2CFCAB3423}" type="presParOf" srcId="{7DDDB1F9-1B83-4C9C-90EA-8D479E826E4F}" destId="{482FA735-238C-40B7-97B9-2705D6D27E06}" srcOrd="0" destOrd="0" presId="urn:microsoft.com/office/officeart/2005/8/layout/radial1"/>
    <dgm:cxn modelId="{AD841364-1C8C-49E1-83FE-EE0775F8C339}" type="presParOf" srcId="{7DDDB1F9-1B83-4C9C-90EA-8D479E826E4F}" destId="{DCD26A8D-DA20-465C-A573-C2E7053BBCC7}" srcOrd="1" destOrd="0" presId="urn:microsoft.com/office/officeart/2005/8/layout/radial1"/>
    <dgm:cxn modelId="{E2B00966-47C2-433E-AF93-97F7448D4859}" type="presParOf" srcId="{DCD26A8D-DA20-465C-A573-C2E7053BBCC7}" destId="{ECD4ADA8-7DF1-4B00-ACE4-A6BCC48CAD76}" srcOrd="0" destOrd="0" presId="urn:microsoft.com/office/officeart/2005/8/layout/radial1"/>
    <dgm:cxn modelId="{30CD1661-36BF-46BA-A283-AF0832162183}" type="presParOf" srcId="{7DDDB1F9-1B83-4C9C-90EA-8D479E826E4F}" destId="{E43CADF1-5DF5-40EA-9E8B-3C4E9E32B48A}" srcOrd="2" destOrd="0" presId="urn:microsoft.com/office/officeart/2005/8/layout/radial1"/>
    <dgm:cxn modelId="{ADC3A6F5-E520-4615-8A70-9FEE3513EC71}" type="presParOf" srcId="{7DDDB1F9-1B83-4C9C-90EA-8D479E826E4F}" destId="{E9B9C4CF-1D01-4406-9F72-6F78AB4880A6}" srcOrd="3" destOrd="0" presId="urn:microsoft.com/office/officeart/2005/8/layout/radial1"/>
    <dgm:cxn modelId="{44A5F283-A999-4D01-91C6-FF3DC0D243C7}" type="presParOf" srcId="{E9B9C4CF-1D01-4406-9F72-6F78AB4880A6}" destId="{1FCEA3E7-72C7-470E-B98D-7E3484D2EA54}" srcOrd="0" destOrd="0" presId="urn:microsoft.com/office/officeart/2005/8/layout/radial1"/>
    <dgm:cxn modelId="{28EF19CF-E37C-4EBF-8812-4524D04DA569}" type="presParOf" srcId="{7DDDB1F9-1B83-4C9C-90EA-8D479E826E4F}" destId="{87F4BB4D-83DB-46DC-A496-7C15FD82DA37}" srcOrd="4" destOrd="0" presId="urn:microsoft.com/office/officeart/2005/8/layout/radial1"/>
    <dgm:cxn modelId="{F73EFC6B-04EE-4CEA-8D63-D52450A1240D}" type="presParOf" srcId="{7DDDB1F9-1B83-4C9C-90EA-8D479E826E4F}" destId="{4FE2C079-6151-4168-B3A7-99E9A2F3A68E}" srcOrd="5" destOrd="0" presId="urn:microsoft.com/office/officeart/2005/8/layout/radial1"/>
    <dgm:cxn modelId="{B9A47ADE-E691-468C-9F94-EDD5DFB122DC}" type="presParOf" srcId="{4FE2C079-6151-4168-B3A7-99E9A2F3A68E}" destId="{4742BA70-73B8-479A-BC5F-757706E311D4}" srcOrd="0" destOrd="0" presId="urn:microsoft.com/office/officeart/2005/8/layout/radial1"/>
    <dgm:cxn modelId="{4CE21327-682F-4631-A665-02B0659C468E}" type="presParOf" srcId="{7DDDB1F9-1B83-4C9C-90EA-8D479E826E4F}" destId="{1B71451C-B64D-489D-A857-7536428CBAF9}" srcOrd="6" destOrd="0" presId="urn:microsoft.com/office/officeart/2005/8/layout/radial1"/>
    <dgm:cxn modelId="{6974FB89-EE7F-4E6A-9E9E-08DF2F6CA142}" type="presParOf" srcId="{7DDDB1F9-1B83-4C9C-90EA-8D479E826E4F}" destId="{AE59E981-8645-44C4-A416-8D213E919F8E}" srcOrd="7" destOrd="0" presId="urn:microsoft.com/office/officeart/2005/8/layout/radial1"/>
    <dgm:cxn modelId="{729AD9D1-F058-43D3-B235-8F8123F6D789}" type="presParOf" srcId="{AE59E981-8645-44C4-A416-8D213E919F8E}" destId="{6DCCD2BC-59B0-4353-BBFE-5E877F63168E}" srcOrd="0" destOrd="0" presId="urn:microsoft.com/office/officeart/2005/8/layout/radial1"/>
    <dgm:cxn modelId="{B136982A-95E0-4AFA-ABC1-1E5E6DD7E4B1}" type="presParOf" srcId="{7DDDB1F9-1B83-4C9C-90EA-8D479E826E4F}" destId="{CACB0524-8D09-4089-B61A-F522984C7EF8}" srcOrd="8" destOrd="0" presId="urn:microsoft.com/office/officeart/2005/8/layout/radial1"/>
    <dgm:cxn modelId="{38322C78-C8D8-4579-BD9D-F7412088C5EA}" type="presParOf" srcId="{7DDDB1F9-1B83-4C9C-90EA-8D479E826E4F}" destId="{C6CC7AB1-CC25-49AB-9874-1CB6A231879A}" srcOrd="9" destOrd="0" presId="urn:microsoft.com/office/officeart/2005/8/layout/radial1"/>
    <dgm:cxn modelId="{F35B4D72-84A6-4DA9-A997-15482E63D757}" type="presParOf" srcId="{C6CC7AB1-CC25-49AB-9874-1CB6A231879A}" destId="{6E428F7F-039D-4912-89AB-7B10AC90E2E5}" srcOrd="0" destOrd="0" presId="urn:microsoft.com/office/officeart/2005/8/layout/radial1"/>
    <dgm:cxn modelId="{209045D3-1414-413B-A9BE-22BFF955E20C}" type="presParOf" srcId="{7DDDB1F9-1B83-4C9C-90EA-8D479E826E4F}" destId="{CB1E2DC3-70C2-406E-8685-57CB6C2C8A2E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B77793-B3AD-4683-A1F6-666CDA807C08}" type="doc">
      <dgm:prSet loTypeId="urn:microsoft.com/office/officeart/2005/8/layout/radial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E34CC827-38DA-4923-BC67-EDCEFB6CDAE4}">
      <dgm:prSet phldrT="[Texto]"/>
      <dgm:spPr/>
      <dgm:t>
        <a:bodyPr/>
        <a:lstStyle/>
        <a:p>
          <a:endParaRPr lang="es-ES" dirty="0"/>
        </a:p>
      </dgm:t>
    </dgm:pt>
    <dgm:pt modelId="{E006746A-3AFD-4B46-B270-53200F88BAB0}" type="parTrans" cxnId="{B371AF15-99DF-4A03-A5A6-A3C677841F66}">
      <dgm:prSet/>
      <dgm:spPr/>
      <dgm:t>
        <a:bodyPr/>
        <a:lstStyle/>
        <a:p>
          <a:endParaRPr lang="es-ES"/>
        </a:p>
      </dgm:t>
    </dgm:pt>
    <dgm:pt modelId="{557ABB17-7D72-4527-9095-8185D0488A51}" type="sibTrans" cxnId="{B371AF15-99DF-4A03-A5A6-A3C677841F66}">
      <dgm:prSet/>
      <dgm:spPr/>
      <dgm:t>
        <a:bodyPr/>
        <a:lstStyle/>
        <a:p>
          <a:endParaRPr lang="es-ES"/>
        </a:p>
      </dgm:t>
    </dgm:pt>
    <dgm:pt modelId="{029379E0-1EB7-48F3-A255-E408278950F1}">
      <dgm:prSet phldrT="[Texto]"/>
      <dgm:spPr/>
      <dgm:t>
        <a:bodyPr/>
        <a:lstStyle/>
        <a:p>
          <a:r>
            <a:rPr lang="es-ES" dirty="0"/>
            <a:t>Core Use Case</a:t>
          </a:r>
        </a:p>
      </dgm:t>
    </dgm:pt>
    <dgm:pt modelId="{4F712742-50E6-4D3B-A061-13D5BE04ECC0}" type="parTrans" cxnId="{8DFCD9AC-CE16-4CDE-94C2-C97B3FE88403}">
      <dgm:prSet/>
      <dgm:spPr/>
      <dgm:t>
        <a:bodyPr/>
        <a:lstStyle/>
        <a:p>
          <a:endParaRPr lang="es-ES"/>
        </a:p>
      </dgm:t>
    </dgm:pt>
    <dgm:pt modelId="{8F4778DC-D6DB-41BE-9EDF-3BCE53230F51}" type="sibTrans" cxnId="{8DFCD9AC-CE16-4CDE-94C2-C97B3FE88403}">
      <dgm:prSet/>
      <dgm:spPr/>
      <dgm:t>
        <a:bodyPr/>
        <a:lstStyle/>
        <a:p>
          <a:endParaRPr lang="es-ES"/>
        </a:p>
      </dgm:t>
    </dgm:pt>
    <dgm:pt modelId="{9BB2C915-7D65-44B7-A889-42ED83D15CC4}">
      <dgm:prSet phldrT="[Texto]"/>
      <dgm:spPr/>
      <dgm:t>
        <a:bodyPr/>
        <a:lstStyle/>
        <a:p>
          <a:r>
            <a:rPr lang="es-ES" dirty="0" err="1"/>
            <a:t>Team</a:t>
          </a:r>
          <a:r>
            <a:rPr lang="es-ES" dirty="0"/>
            <a:t> </a:t>
          </a:r>
          <a:r>
            <a:rPr lang="es-ES" dirty="0" err="1"/>
            <a:t>Members</a:t>
          </a:r>
          <a:endParaRPr lang="es-ES" dirty="0"/>
        </a:p>
      </dgm:t>
    </dgm:pt>
    <dgm:pt modelId="{DAD72089-7F5E-41BA-98B0-5A88B26D8433}" type="parTrans" cxnId="{311D114F-57E8-4300-BDD0-731F3CE4FC42}">
      <dgm:prSet/>
      <dgm:spPr/>
      <dgm:t>
        <a:bodyPr/>
        <a:lstStyle/>
        <a:p>
          <a:endParaRPr lang="es-ES"/>
        </a:p>
      </dgm:t>
    </dgm:pt>
    <dgm:pt modelId="{9194E49C-EA28-4347-A35E-646174628650}" type="sibTrans" cxnId="{311D114F-57E8-4300-BDD0-731F3CE4FC42}">
      <dgm:prSet/>
      <dgm:spPr/>
      <dgm:t>
        <a:bodyPr/>
        <a:lstStyle/>
        <a:p>
          <a:endParaRPr lang="es-ES"/>
        </a:p>
      </dgm:t>
    </dgm:pt>
    <dgm:pt modelId="{A2E3C3F4-D553-4FC7-8237-8E276E0F0C51}">
      <dgm:prSet phldrT="[Texto]"/>
      <dgm:spPr/>
      <dgm:t>
        <a:bodyPr/>
        <a:lstStyle/>
        <a:p>
          <a:r>
            <a:rPr lang="es-ES" dirty="0"/>
            <a:t>A+ </a:t>
          </a:r>
          <a:r>
            <a:rPr lang="es-ES" dirty="0" err="1"/>
            <a:t>Description</a:t>
          </a:r>
          <a:endParaRPr lang="es-ES" dirty="0"/>
        </a:p>
      </dgm:t>
    </dgm:pt>
    <dgm:pt modelId="{F1A22C5A-B5B0-4841-86B8-AD2DB0CF3483}" type="parTrans" cxnId="{21C64A6E-94FC-4AC2-B7D8-649B10B1C488}">
      <dgm:prSet/>
      <dgm:spPr/>
      <dgm:t>
        <a:bodyPr/>
        <a:lstStyle/>
        <a:p>
          <a:endParaRPr lang="es-ES"/>
        </a:p>
      </dgm:t>
    </dgm:pt>
    <dgm:pt modelId="{178B45D2-BAF8-4929-8303-C7BB749285B3}" type="sibTrans" cxnId="{21C64A6E-94FC-4AC2-B7D8-649B10B1C488}">
      <dgm:prSet/>
      <dgm:spPr/>
      <dgm:t>
        <a:bodyPr/>
        <a:lstStyle/>
        <a:p>
          <a:endParaRPr lang="es-ES"/>
        </a:p>
      </dgm:t>
    </dgm:pt>
    <dgm:pt modelId="{869B56E0-2515-4D75-8741-E14CAE1D82B6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</a:t>
          </a:r>
          <a:r>
            <a:rPr lang="es-ES" dirty="0" err="1"/>
            <a:t>Planning</a:t>
          </a:r>
          <a:endParaRPr lang="es-ES" dirty="0"/>
        </a:p>
      </dgm:t>
    </dgm:pt>
    <dgm:pt modelId="{6A0F3FDF-518B-4464-BE4A-3CE8779F63A0}" type="parTrans" cxnId="{E8AB4942-48A2-4CED-8208-37AA43848A7D}">
      <dgm:prSet/>
      <dgm:spPr/>
      <dgm:t>
        <a:bodyPr/>
        <a:lstStyle/>
        <a:p>
          <a:endParaRPr lang="es-ES"/>
        </a:p>
      </dgm:t>
    </dgm:pt>
    <dgm:pt modelId="{8683543B-29BA-40DB-8C55-B2697B507002}" type="sibTrans" cxnId="{E8AB4942-48A2-4CED-8208-37AA43848A7D}">
      <dgm:prSet/>
      <dgm:spPr/>
      <dgm:t>
        <a:bodyPr/>
        <a:lstStyle/>
        <a:p>
          <a:endParaRPr lang="es-ES"/>
        </a:p>
      </dgm:t>
    </dgm:pt>
    <dgm:pt modelId="{059AB53D-29C3-4F96-8254-3620C6D5553E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Budget</a:t>
          </a:r>
        </a:p>
      </dgm:t>
    </dgm:pt>
    <dgm:pt modelId="{6D9DCCF1-9B4E-4955-9C57-C8588FF0B4DA}" type="parTrans" cxnId="{31213F97-602F-4FBB-816D-617A5E4F642D}">
      <dgm:prSet/>
      <dgm:spPr/>
      <dgm:t>
        <a:bodyPr/>
        <a:lstStyle/>
        <a:p>
          <a:endParaRPr lang="es-ES"/>
        </a:p>
      </dgm:t>
    </dgm:pt>
    <dgm:pt modelId="{D977770B-FF54-4A6D-BBF9-FE44F98CF133}" type="sibTrans" cxnId="{31213F97-602F-4FBB-816D-617A5E4F642D}">
      <dgm:prSet/>
      <dgm:spPr/>
      <dgm:t>
        <a:bodyPr/>
        <a:lstStyle/>
        <a:p>
          <a:endParaRPr lang="es-ES"/>
        </a:p>
      </dgm:t>
    </dgm:pt>
    <dgm:pt modelId="{7DDDB1F9-1B83-4C9C-90EA-8D479E826E4F}" type="pres">
      <dgm:prSet presAssocID="{0EB77793-B3AD-4683-A1F6-666CDA807C0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82FA735-238C-40B7-97B9-2705D6D27E06}" type="pres">
      <dgm:prSet presAssocID="{E34CC827-38DA-4923-BC67-EDCEFB6CDAE4}" presName="centerShape" presStyleLbl="node0" presStyleIdx="0" presStyleCnt="1"/>
      <dgm:spPr/>
    </dgm:pt>
    <dgm:pt modelId="{DCD26A8D-DA20-465C-A573-C2E7053BBCC7}" type="pres">
      <dgm:prSet presAssocID="{4F712742-50E6-4D3B-A061-13D5BE04ECC0}" presName="Name9" presStyleLbl="parChTrans1D2" presStyleIdx="0" presStyleCnt="5"/>
      <dgm:spPr/>
    </dgm:pt>
    <dgm:pt modelId="{ECD4ADA8-7DF1-4B00-ACE4-A6BCC48CAD76}" type="pres">
      <dgm:prSet presAssocID="{4F712742-50E6-4D3B-A061-13D5BE04ECC0}" presName="connTx" presStyleLbl="parChTrans1D2" presStyleIdx="0" presStyleCnt="5"/>
      <dgm:spPr/>
    </dgm:pt>
    <dgm:pt modelId="{E43CADF1-5DF5-40EA-9E8B-3C4E9E32B48A}" type="pres">
      <dgm:prSet presAssocID="{029379E0-1EB7-48F3-A255-E408278950F1}" presName="node" presStyleLbl="node1" presStyleIdx="0" presStyleCnt="5">
        <dgm:presLayoutVars>
          <dgm:bulletEnabled val="1"/>
        </dgm:presLayoutVars>
      </dgm:prSet>
      <dgm:spPr/>
    </dgm:pt>
    <dgm:pt modelId="{E9B9C4CF-1D01-4406-9F72-6F78AB4880A6}" type="pres">
      <dgm:prSet presAssocID="{DAD72089-7F5E-41BA-98B0-5A88B26D8433}" presName="Name9" presStyleLbl="parChTrans1D2" presStyleIdx="1" presStyleCnt="5"/>
      <dgm:spPr/>
    </dgm:pt>
    <dgm:pt modelId="{1FCEA3E7-72C7-470E-B98D-7E3484D2EA54}" type="pres">
      <dgm:prSet presAssocID="{DAD72089-7F5E-41BA-98B0-5A88B26D8433}" presName="connTx" presStyleLbl="parChTrans1D2" presStyleIdx="1" presStyleCnt="5"/>
      <dgm:spPr/>
    </dgm:pt>
    <dgm:pt modelId="{87F4BB4D-83DB-46DC-A496-7C15FD82DA37}" type="pres">
      <dgm:prSet presAssocID="{9BB2C915-7D65-44B7-A889-42ED83D15CC4}" presName="node" presStyleLbl="node1" presStyleIdx="1" presStyleCnt="5">
        <dgm:presLayoutVars>
          <dgm:bulletEnabled val="1"/>
        </dgm:presLayoutVars>
      </dgm:prSet>
      <dgm:spPr/>
    </dgm:pt>
    <dgm:pt modelId="{4FE2C079-6151-4168-B3A7-99E9A2F3A68E}" type="pres">
      <dgm:prSet presAssocID="{F1A22C5A-B5B0-4841-86B8-AD2DB0CF3483}" presName="Name9" presStyleLbl="parChTrans1D2" presStyleIdx="2" presStyleCnt="5"/>
      <dgm:spPr/>
    </dgm:pt>
    <dgm:pt modelId="{4742BA70-73B8-479A-BC5F-757706E311D4}" type="pres">
      <dgm:prSet presAssocID="{F1A22C5A-B5B0-4841-86B8-AD2DB0CF3483}" presName="connTx" presStyleLbl="parChTrans1D2" presStyleIdx="2" presStyleCnt="5"/>
      <dgm:spPr/>
    </dgm:pt>
    <dgm:pt modelId="{1B71451C-B64D-489D-A857-7536428CBAF9}" type="pres">
      <dgm:prSet presAssocID="{A2E3C3F4-D553-4FC7-8237-8E276E0F0C51}" presName="node" presStyleLbl="node1" presStyleIdx="2" presStyleCnt="5">
        <dgm:presLayoutVars>
          <dgm:bulletEnabled val="1"/>
        </dgm:presLayoutVars>
      </dgm:prSet>
      <dgm:spPr/>
    </dgm:pt>
    <dgm:pt modelId="{AE59E981-8645-44C4-A416-8D213E919F8E}" type="pres">
      <dgm:prSet presAssocID="{6A0F3FDF-518B-4464-BE4A-3CE8779F63A0}" presName="Name9" presStyleLbl="parChTrans1D2" presStyleIdx="3" presStyleCnt="5"/>
      <dgm:spPr/>
    </dgm:pt>
    <dgm:pt modelId="{6DCCD2BC-59B0-4353-BBFE-5E877F63168E}" type="pres">
      <dgm:prSet presAssocID="{6A0F3FDF-518B-4464-BE4A-3CE8779F63A0}" presName="connTx" presStyleLbl="parChTrans1D2" presStyleIdx="3" presStyleCnt="5"/>
      <dgm:spPr/>
    </dgm:pt>
    <dgm:pt modelId="{CACB0524-8D09-4089-B61A-F522984C7EF8}" type="pres">
      <dgm:prSet presAssocID="{869B56E0-2515-4D75-8741-E14CAE1D82B6}" presName="node" presStyleLbl="node1" presStyleIdx="3" presStyleCnt="5">
        <dgm:presLayoutVars>
          <dgm:bulletEnabled val="1"/>
        </dgm:presLayoutVars>
      </dgm:prSet>
      <dgm:spPr/>
    </dgm:pt>
    <dgm:pt modelId="{C6CC7AB1-CC25-49AB-9874-1CB6A231879A}" type="pres">
      <dgm:prSet presAssocID="{6D9DCCF1-9B4E-4955-9C57-C8588FF0B4DA}" presName="Name9" presStyleLbl="parChTrans1D2" presStyleIdx="4" presStyleCnt="5"/>
      <dgm:spPr/>
    </dgm:pt>
    <dgm:pt modelId="{6E428F7F-039D-4912-89AB-7B10AC90E2E5}" type="pres">
      <dgm:prSet presAssocID="{6D9DCCF1-9B4E-4955-9C57-C8588FF0B4DA}" presName="connTx" presStyleLbl="parChTrans1D2" presStyleIdx="4" presStyleCnt="5"/>
      <dgm:spPr/>
    </dgm:pt>
    <dgm:pt modelId="{CB1E2DC3-70C2-406E-8685-57CB6C2C8A2E}" type="pres">
      <dgm:prSet presAssocID="{059AB53D-29C3-4F96-8254-3620C6D5553E}" presName="node" presStyleLbl="node1" presStyleIdx="4" presStyleCnt="5">
        <dgm:presLayoutVars>
          <dgm:bulletEnabled val="1"/>
        </dgm:presLayoutVars>
      </dgm:prSet>
      <dgm:spPr/>
    </dgm:pt>
  </dgm:ptLst>
  <dgm:cxnLst>
    <dgm:cxn modelId="{B371AF15-99DF-4A03-A5A6-A3C677841F66}" srcId="{0EB77793-B3AD-4683-A1F6-666CDA807C08}" destId="{E34CC827-38DA-4923-BC67-EDCEFB6CDAE4}" srcOrd="0" destOrd="0" parTransId="{E006746A-3AFD-4B46-B270-53200F88BAB0}" sibTransId="{557ABB17-7D72-4527-9095-8185D0488A51}"/>
    <dgm:cxn modelId="{7B65071A-5EE2-4643-894F-954290F9DD19}" type="presOf" srcId="{0EB77793-B3AD-4683-A1F6-666CDA807C08}" destId="{7DDDB1F9-1B83-4C9C-90EA-8D479E826E4F}" srcOrd="0" destOrd="0" presId="urn:microsoft.com/office/officeart/2005/8/layout/radial1"/>
    <dgm:cxn modelId="{287F153B-1A5C-4870-A38D-FE8A4A2BB4A0}" type="presOf" srcId="{4F712742-50E6-4D3B-A061-13D5BE04ECC0}" destId="{ECD4ADA8-7DF1-4B00-ACE4-A6BCC48CAD76}" srcOrd="1" destOrd="0" presId="urn:microsoft.com/office/officeart/2005/8/layout/radial1"/>
    <dgm:cxn modelId="{E8AB4942-48A2-4CED-8208-37AA43848A7D}" srcId="{E34CC827-38DA-4923-BC67-EDCEFB6CDAE4}" destId="{869B56E0-2515-4D75-8741-E14CAE1D82B6}" srcOrd="3" destOrd="0" parTransId="{6A0F3FDF-518B-4464-BE4A-3CE8779F63A0}" sibTransId="{8683543B-29BA-40DB-8C55-B2697B507002}"/>
    <dgm:cxn modelId="{AE798C66-54B6-403A-877F-380D743DFC05}" type="presOf" srcId="{DAD72089-7F5E-41BA-98B0-5A88B26D8433}" destId="{1FCEA3E7-72C7-470E-B98D-7E3484D2EA54}" srcOrd="1" destOrd="0" presId="urn:microsoft.com/office/officeart/2005/8/layout/radial1"/>
    <dgm:cxn modelId="{21C64A6E-94FC-4AC2-B7D8-649B10B1C488}" srcId="{E34CC827-38DA-4923-BC67-EDCEFB6CDAE4}" destId="{A2E3C3F4-D553-4FC7-8237-8E276E0F0C51}" srcOrd="2" destOrd="0" parTransId="{F1A22C5A-B5B0-4841-86B8-AD2DB0CF3483}" sibTransId="{178B45D2-BAF8-4929-8303-C7BB749285B3}"/>
    <dgm:cxn modelId="{311D114F-57E8-4300-BDD0-731F3CE4FC42}" srcId="{E34CC827-38DA-4923-BC67-EDCEFB6CDAE4}" destId="{9BB2C915-7D65-44B7-A889-42ED83D15CC4}" srcOrd="1" destOrd="0" parTransId="{DAD72089-7F5E-41BA-98B0-5A88B26D8433}" sibTransId="{9194E49C-EA28-4347-A35E-646174628650}"/>
    <dgm:cxn modelId="{73256970-6C53-4451-AFE1-D76D3F8AEB9C}" type="presOf" srcId="{F1A22C5A-B5B0-4841-86B8-AD2DB0CF3483}" destId="{4742BA70-73B8-479A-BC5F-757706E311D4}" srcOrd="1" destOrd="0" presId="urn:microsoft.com/office/officeart/2005/8/layout/radial1"/>
    <dgm:cxn modelId="{B5987350-86EA-4684-8C22-EFFD97DDB66A}" type="presOf" srcId="{6A0F3FDF-518B-4464-BE4A-3CE8779F63A0}" destId="{AE59E981-8645-44C4-A416-8D213E919F8E}" srcOrd="0" destOrd="0" presId="urn:microsoft.com/office/officeart/2005/8/layout/radial1"/>
    <dgm:cxn modelId="{32119E7A-8A7C-4AA8-8581-1B36222EF8BA}" type="presOf" srcId="{A2E3C3F4-D553-4FC7-8237-8E276E0F0C51}" destId="{1B71451C-B64D-489D-A857-7536428CBAF9}" srcOrd="0" destOrd="0" presId="urn:microsoft.com/office/officeart/2005/8/layout/radial1"/>
    <dgm:cxn modelId="{389DAE81-A09F-4DFD-822A-F9CF9C0F6DCB}" type="presOf" srcId="{4F712742-50E6-4D3B-A061-13D5BE04ECC0}" destId="{DCD26A8D-DA20-465C-A573-C2E7053BBCC7}" srcOrd="0" destOrd="0" presId="urn:microsoft.com/office/officeart/2005/8/layout/radial1"/>
    <dgm:cxn modelId="{5797A987-1049-428E-92D8-D2FBE87C65F1}" type="presOf" srcId="{DAD72089-7F5E-41BA-98B0-5A88B26D8433}" destId="{E9B9C4CF-1D01-4406-9F72-6F78AB4880A6}" srcOrd="0" destOrd="0" presId="urn:microsoft.com/office/officeart/2005/8/layout/radial1"/>
    <dgm:cxn modelId="{3696058E-92C6-457F-AC7A-9FFF30DE9299}" type="presOf" srcId="{E34CC827-38DA-4923-BC67-EDCEFB6CDAE4}" destId="{482FA735-238C-40B7-97B9-2705D6D27E06}" srcOrd="0" destOrd="0" presId="urn:microsoft.com/office/officeart/2005/8/layout/radial1"/>
    <dgm:cxn modelId="{DE85DD8F-7DDE-423C-9B6A-1F4ACCD48F46}" type="presOf" srcId="{869B56E0-2515-4D75-8741-E14CAE1D82B6}" destId="{CACB0524-8D09-4089-B61A-F522984C7EF8}" srcOrd="0" destOrd="0" presId="urn:microsoft.com/office/officeart/2005/8/layout/radial1"/>
    <dgm:cxn modelId="{31213F97-602F-4FBB-816D-617A5E4F642D}" srcId="{E34CC827-38DA-4923-BC67-EDCEFB6CDAE4}" destId="{059AB53D-29C3-4F96-8254-3620C6D5553E}" srcOrd="4" destOrd="0" parTransId="{6D9DCCF1-9B4E-4955-9C57-C8588FF0B4DA}" sibTransId="{D977770B-FF54-4A6D-BBF9-FE44F98CF133}"/>
    <dgm:cxn modelId="{42F505A0-F4D8-475B-B013-FCF5E74453BC}" type="presOf" srcId="{F1A22C5A-B5B0-4841-86B8-AD2DB0CF3483}" destId="{4FE2C079-6151-4168-B3A7-99E9A2F3A68E}" srcOrd="0" destOrd="0" presId="urn:microsoft.com/office/officeart/2005/8/layout/radial1"/>
    <dgm:cxn modelId="{4CC17CA5-24A7-44E6-A827-EB3058009675}" type="presOf" srcId="{059AB53D-29C3-4F96-8254-3620C6D5553E}" destId="{CB1E2DC3-70C2-406E-8685-57CB6C2C8A2E}" srcOrd="0" destOrd="0" presId="urn:microsoft.com/office/officeart/2005/8/layout/radial1"/>
    <dgm:cxn modelId="{8DFCD9AC-CE16-4CDE-94C2-C97B3FE88403}" srcId="{E34CC827-38DA-4923-BC67-EDCEFB6CDAE4}" destId="{029379E0-1EB7-48F3-A255-E408278950F1}" srcOrd="0" destOrd="0" parTransId="{4F712742-50E6-4D3B-A061-13D5BE04ECC0}" sibTransId="{8F4778DC-D6DB-41BE-9EDF-3BCE53230F51}"/>
    <dgm:cxn modelId="{E5CD87BB-A3C9-4A2A-8044-0B911214E70A}" type="presOf" srcId="{6D9DCCF1-9B4E-4955-9C57-C8588FF0B4DA}" destId="{6E428F7F-039D-4912-89AB-7B10AC90E2E5}" srcOrd="1" destOrd="0" presId="urn:microsoft.com/office/officeart/2005/8/layout/radial1"/>
    <dgm:cxn modelId="{DD72B6CE-59C6-418E-A32F-5E1B6C2503AB}" type="presOf" srcId="{6A0F3FDF-518B-4464-BE4A-3CE8779F63A0}" destId="{6DCCD2BC-59B0-4353-BBFE-5E877F63168E}" srcOrd="1" destOrd="0" presId="urn:microsoft.com/office/officeart/2005/8/layout/radial1"/>
    <dgm:cxn modelId="{122D8FD5-2BC1-4EFD-A033-D401DC91AA3B}" type="presOf" srcId="{6D9DCCF1-9B4E-4955-9C57-C8588FF0B4DA}" destId="{C6CC7AB1-CC25-49AB-9874-1CB6A231879A}" srcOrd="0" destOrd="0" presId="urn:microsoft.com/office/officeart/2005/8/layout/radial1"/>
    <dgm:cxn modelId="{99FA79DA-11AE-4432-A06B-D84ED4C3DF42}" type="presOf" srcId="{9BB2C915-7D65-44B7-A889-42ED83D15CC4}" destId="{87F4BB4D-83DB-46DC-A496-7C15FD82DA37}" srcOrd="0" destOrd="0" presId="urn:microsoft.com/office/officeart/2005/8/layout/radial1"/>
    <dgm:cxn modelId="{8C9070F0-866D-48EC-906A-B5092EE4CCBF}" type="presOf" srcId="{029379E0-1EB7-48F3-A255-E408278950F1}" destId="{E43CADF1-5DF5-40EA-9E8B-3C4E9E32B48A}" srcOrd="0" destOrd="0" presId="urn:microsoft.com/office/officeart/2005/8/layout/radial1"/>
    <dgm:cxn modelId="{CDB2AE44-042B-4E3B-B4A7-3F2CFCAB3423}" type="presParOf" srcId="{7DDDB1F9-1B83-4C9C-90EA-8D479E826E4F}" destId="{482FA735-238C-40B7-97B9-2705D6D27E06}" srcOrd="0" destOrd="0" presId="urn:microsoft.com/office/officeart/2005/8/layout/radial1"/>
    <dgm:cxn modelId="{AD841364-1C8C-49E1-83FE-EE0775F8C339}" type="presParOf" srcId="{7DDDB1F9-1B83-4C9C-90EA-8D479E826E4F}" destId="{DCD26A8D-DA20-465C-A573-C2E7053BBCC7}" srcOrd="1" destOrd="0" presId="urn:microsoft.com/office/officeart/2005/8/layout/radial1"/>
    <dgm:cxn modelId="{E2B00966-47C2-433E-AF93-97F7448D4859}" type="presParOf" srcId="{DCD26A8D-DA20-465C-A573-C2E7053BBCC7}" destId="{ECD4ADA8-7DF1-4B00-ACE4-A6BCC48CAD76}" srcOrd="0" destOrd="0" presId="urn:microsoft.com/office/officeart/2005/8/layout/radial1"/>
    <dgm:cxn modelId="{30CD1661-36BF-46BA-A283-AF0832162183}" type="presParOf" srcId="{7DDDB1F9-1B83-4C9C-90EA-8D479E826E4F}" destId="{E43CADF1-5DF5-40EA-9E8B-3C4E9E32B48A}" srcOrd="2" destOrd="0" presId="urn:microsoft.com/office/officeart/2005/8/layout/radial1"/>
    <dgm:cxn modelId="{ADC3A6F5-E520-4615-8A70-9FEE3513EC71}" type="presParOf" srcId="{7DDDB1F9-1B83-4C9C-90EA-8D479E826E4F}" destId="{E9B9C4CF-1D01-4406-9F72-6F78AB4880A6}" srcOrd="3" destOrd="0" presId="urn:microsoft.com/office/officeart/2005/8/layout/radial1"/>
    <dgm:cxn modelId="{44A5F283-A999-4D01-91C6-FF3DC0D243C7}" type="presParOf" srcId="{E9B9C4CF-1D01-4406-9F72-6F78AB4880A6}" destId="{1FCEA3E7-72C7-470E-B98D-7E3484D2EA54}" srcOrd="0" destOrd="0" presId="urn:microsoft.com/office/officeart/2005/8/layout/radial1"/>
    <dgm:cxn modelId="{28EF19CF-E37C-4EBF-8812-4524D04DA569}" type="presParOf" srcId="{7DDDB1F9-1B83-4C9C-90EA-8D479E826E4F}" destId="{87F4BB4D-83DB-46DC-A496-7C15FD82DA37}" srcOrd="4" destOrd="0" presId="urn:microsoft.com/office/officeart/2005/8/layout/radial1"/>
    <dgm:cxn modelId="{F73EFC6B-04EE-4CEA-8D63-D52450A1240D}" type="presParOf" srcId="{7DDDB1F9-1B83-4C9C-90EA-8D479E826E4F}" destId="{4FE2C079-6151-4168-B3A7-99E9A2F3A68E}" srcOrd="5" destOrd="0" presId="urn:microsoft.com/office/officeart/2005/8/layout/radial1"/>
    <dgm:cxn modelId="{B9A47ADE-E691-468C-9F94-EDD5DFB122DC}" type="presParOf" srcId="{4FE2C079-6151-4168-B3A7-99E9A2F3A68E}" destId="{4742BA70-73B8-479A-BC5F-757706E311D4}" srcOrd="0" destOrd="0" presId="urn:microsoft.com/office/officeart/2005/8/layout/radial1"/>
    <dgm:cxn modelId="{4CE21327-682F-4631-A665-02B0659C468E}" type="presParOf" srcId="{7DDDB1F9-1B83-4C9C-90EA-8D479E826E4F}" destId="{1B71451C-B64D-489D-A857-7536428CBAF9}" srcOrd="6" destOrd="0" presId="urn:microsoft.com/office/officeart/2005/8/layout/radial1"/>
    <dgm:cxn modelId="{6974FB89-EE7F-4E6A-9E9E-08DF2F6CA142}" type="presParOf" srcId="{7DDDB1F9-1B83-4C9C-90EA-8D479E826E4F}" destId="{AE59E981-8645-44C4-A416-8D213E919F8E}" srcOrd="7" destOrd="0" presId="urn:microsoft.com/office/officeart/2005/8/layout/radial1"/>
    <dgm:cxn modelId="{729AD9D1-F058-43D3-B235-8F8123F6D789}" type="presParOf" srcId="{AE59E981-8645-44C4-A416-8D213E919F8E}" destId="{6DCCD2BC-59B0-4353-BBFE-5E877F63168E}" srcOrd="0" destOrd="0" presId="urn:microsoft.com/office/officeart/2005/8/layout/radial1"/>
    <dgm:cxn modelId="{B136982A-95E0-4AFA-ABC1-1E5E6DD7E4B1}" type="presParOf" srcId="{7DDDB1F9-1B83-4C9C-90EA-8D479E826E4F}" destId="{CACB0524-8D09-4089-B61A-F522984C7EF8}" srcOrd="8" destOrd="0" presId="urn:microsoft.com/office/officeart/2005/8/layout/radial1"/>
    <dgm:cxn modelId="{38322C78-C8D8-4579-BD9D-F7412088C5EA}" type="presParOf" srcId="{7DDDB1F9-1B83-4C9C-90EA-8D479E826E4F}" destId="{C6CC7AB1-CC25-49AB-9874-1CB6A231879A}" srcOrd="9" destOrd="0" presId="urn:microsoft.com/office/officeart/2005/8/layout/radial1"/>
    <dgm:cxn modelId="{F35B4D72-84A6-4DA9-A997-15482E63D757}" type="presParOf" srcId="{C6CC7AB1-CC25-49AB-9874-1CB6A231879A}" destId="{6E428F7F-039D-4912-89AB-7B10AC90E2E5}" srcOrd="0" destOrd="0" presId="urn:microsoft.com/office/officeart/2005/8/layout/radial1"/>
    <dgm:cxn modelId="{209045D3-1414-413B-A9BE-22BFF955E20C}" type="presParOf" srcId="{7DDDB1F9-1B83-4C9C-90EA-8D479E826E4F}" destId="{CB1E2DC3-70C2-406E-8685-57CB6C2C8A2E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B77793-B3AD-4683-A1F6-666CDA807C08}" type="doc">
      <dgm:prSet loTypeId="urn:microsoft.com/office/officeart/2005/8/layout/radial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E34CC827-38DA-4923-BC67-EDCEFB6CDAE4}">
      <dgm:prSet phldrT="[Texto]"/>
      <dgm:spPr/>
      <dgm:t>
        <a:bodyPr/>
        <a:lstStyle/>
        <a:p>
          <a:endParaRPr lang="es-ES" dirty="0"/>
        </a:p>
      </dgm:t>
    </dgm:pt>
    <dgm:pt modelId="{E006746A-3AFD-4B46-B270-53200F88BAB0}" type="parTrans" cxnId="{B371AF15-99DF-4A03-A5A6-A3C677841F66}">
      <dgm:prSet/>
      <dgm:spPr/>
      <dgm:t>
        <a:bodyPr/>
        <a:lstStyle/>
        <a:p>
          <a:endParaRPr lang="es-ES"/>
        </a:p>
      </dgm:t>
    </dgm:pt>
    <dgm:pt modelId="{557ABB17-7D72-4527-9095-8185D0488A51}" type="sibTrans" cxnId="{B371AF15-99DF-4A03-A5A6-A3C677841F66}">
      <dgm:prSet/>
      <dgm:spPr/>
      <dgm:t>
        <a:bodyPr/>
        <a:lstStyle/>
        <a:p>
          <a:endParaRPr lang="es-ES"/>
        </a:p>
      </dgm:t>
    </dgm:pt>
    <dgm:pt modelId="{029379E0-1EB7-48F3-A255-E408278950F1}">
      <dgm:prSet phldrT="[Texto]"/>
      <dgm:spPr/>
      <dgm:t>
        <a:bodyPr/>
        <a:lstStyle/>
        <a:p>
          <a:r>
            <a:rPr lang="es-ES" dirty="0"/>
            <a:t>Core Use Case</a:t>
          </a:r>
        </a:p>
      </dgm:t>
    </dgm:pt>
    <dgm:pt modelId="{4F712742-50E6-4D3B-A061-13D5BE04ECC0}" type="parTrans" cxnId="{8DFCD9AC-CE16-4CDE-94C2-C97B3FE88403}">
      <dgm:prSet/>
      <dgm:spPr/>
      <dgm:t>
        <a:bodyPr/>
        <a:lstStyle/>
        <a:p>
          <a:endParaRPr lang="es-ES"/>
        </a:p>
      </dgm:t>
    </dgm:pt>
    <dgm:pt modelId="{8F4778DC-D6DB-41BE-9EDF-3BCE53230F51}" type="sibTrans" cxnId="{8DFCD9AC-CE16-4CDE-94C2-C97B3FE88403}">
      <dgm:prSet/>
      <dgm:spPr/>
      <dgm:t>
        <a:bodyPr/>
        <a:lstStyle/>
        <a:p>
          <a:endParaRPr lang="es-ES"/>
        </a:p>
      </dgm:t>
    </dgm:pt>
    <dgm:pt modelId="{9BB2C915-7D65-44B7-A889-42ED83D15CC4}">
      <dgm:prSet phldrT="[Texto]"/>
      <dgm:spPr/>
      <dgm:t>
        <a:bodyPr/>
        <a:lstStyle/>
        <a:p>
          <a:r>
            <a:rPr lang="es-ES" dirty="0" err="1"/>
            <a:t>Team</a:t>
          </a:r>
          <a:r>
            <a:rPr lang="es-ES" dirty="0"/>
            <a:t> </a:t>
          </a:r>
          <a:r>
            <a:rPr lang="es-ES" dirty="0" err="1"/>
            <a:t>Members</a:t>
          </a:r>
          <a:endParaRPr lang="es-ES" dirty="0"/>
        </a:p>
      </dgm:t>
    </dgm:pt>
    <dgm:pt modelId="{DAD72089-7F5E-41BA-98B0-5A88B26D8433}" type="parTrans" cxnId="{311D114F-57E8-4300-BDD0-731F3CE4FC42}">
      <dgm:prSet/>
      <dgm:spPr/>
      <dgm:t>
        <a:bodyPr/>
        <a:lstStyle/>
        <a:p>
          <a:endParaRPr lang="es-ES"/>
        </a:p>
      </dgm:t>
    </dgm:pt>
    <dgm:pt modelId="{9194E49C-EA28-4347-A35E-646174628650}" type="sibTrans" cxnId="{311D114F-57E8-4300-BDD0-731F3CE4FC42}">
      <dgm:prSet/>
      <dgm:spPr/>
      <dgm:t>
        <a:bodyPr/>
        <a:lstStyle/>
        <a:p>
          <a:endParaRPr lang="es-ES"/>
        </a:p>
      </dgm:t>
    </dgm:pt>
    <dgm:pt modelId="{A2E3C3F4-D553-4FC7-8237-8E276E0F0C51}">
      <dgm:prSet phldrT="[Texto]"/>
      <dgm:spPr/>
      <dgm:t>
        <a:bodyPr/>
        <a:lstStyle/>
        <a:p>
          <a:r>
            <a:rPr lang="es-ES" dirty="0"/>
            <a:t>A+ </a:t>
          </a:r>
          <a:r>
            <a:rPr lang="es-ES" dirty="0" err="1"/>
            <a:t>Description</a:t>
          </a:r>
          <a:endParaRPr lang="es-ES" dirty="0"/>
        </a:p>
      </dgm:t>
    </dgm:pt>
    <dgm:pt modelId="{F1A22C5A-B5B0-4841-86B8-AD2DB0CF3483}" type="parTrans" cxnId="{21C64A6E-94FC-4AC2-B7D8-649B10B1C488}">
      <dgm:prSet/>
      <dgm:spPr/>
      <dgm:t>
        <a:bodyPr/>
        <a:lstStyle/>
        <a:p>
          <a:endParaRPr lang="es-ES"/>
        </a:p>
      </dgm:t>
    </dgm:pt>
    <dgm:pt modelId="{178B45D2-BAF8-4929-8303-C7BB749285B3}" type="sibTrans" cxnId="{21C64A6E-94FC-4AC2-B7D8-649B10B1C488}">
      <dgm:prSet/>
      <dgm:spPr/>
      <dgm:t>
        <a:bodyPr/>
        <a:lstStyle/>
        <a:p>
          <a:endParaRPr lang="es-ES"/>
        </a:p>
      </dgm:t>
    </dgm:pt>
    <dgm:pt modelId="{869B56E0-2515-4D75-8741-E14CAE1D82B6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</a:t>
          </a:r>
          <a:r>
            <a:rPr lang="es-ES" dirty="0" err="1"/>
            <a:t>Planning</a:t>
          </a:r>
          <a:endParaRPr lang="es-ES" dirty="0"/>
        </a:p>
      </dgm:t>
    </dgm:pt>
    <dgm:pt modelId="{6A0F3FDF-518B-4464-BE4A-3CE8779F63A0}" type="parTrans" cxnId="{E8AB4942-48A2-4CED-8208-37AA43848A7D}">
      <dgm:prSet/>
      <dgm:spPr/>
      <dgm:t>
        <a:bodyPr/>
        <a:lstStyle/>
        <a:p>
          <a:endParaRPr lang="es-ES"/>
        </a:p>
      </dgm:t>
    </dgm:pt>
    <dgm:pt modelId="{8683543B-29BA-40DB-8C55-B2697B507002}" type="sibTrans" cxnId="{E8AB4942-48A2-4CED-8208-37AA43848A7D}">
      <dgm:prSet/>
      <dgm:spPr/>
      <dgm:t>
        <a:bodyPr/>
        <a:lstStyle/>
        <a:p>
          <a:endParaRPr lang="es-ES"/>
        </a:p>
      </dgm:t>
    </dgm:pt>
    <dgm:pt modelId="{059AB53D-29C3-4F96-8254-3620C6D5553E}">
      <dgm:prSet phldrT="[Texto]"/>
      <dgm:spPr/>
      <dgm:t>
        <a:bodyPr/>
        <a:lstStyle/>
        <a:p>
          <a:r>
            <a:rPr lang="es-ES" dirty="0" err="1"/>
            <a:t>Prospective</a:t>
          </a:r>
          <a:r>
            <a:rPr lang="es-ES" dirty="0"/>
            <a:t> Budget</a:t>
          </a:r>
        </a:p>
      </dgm:t>
    </dgm:pt>
    <dgm:pt modelId="{6D9DCCF1-9B4E-4955-9C57-C8588FF0B4DA}" type="parTrans" cxnId="{31213F97-602F-4FBB-816D-617A5E4F642D}">
      <dgm:prSet/>
      <dgm:spPr/>
      <dgm:t>
        <a:bodyPr/>
        <a:lstStyle/>
        <a:p>
          <a:endParaRPr lang="es-ES"/>
        </a:p>
      </dgm:t>
    </dgm:pt>
    <dgm:pt modelId="{D977770B-FF54-4A6D-BBF9-FE44F98CF133}" type="sibTrans" cxnId="{31213F97-602F-4FBB-816D-617A5E4F642D}">
      <dgm:prSet/>
      <dgm:spPr/>
      <dgm:t>
        <a:bodyPr/>
        <a:lstStyle/>
        <a:p>
          <a:endParaRPr lang="es-ES"/>
        </a:p>
      </dgm:t>
    </dgm:pt>
    <dgm:pt modelId="{7DDDB1F9-1B83-4C9C-90EA-8D479E826E4F}" type="pres">
      <dgm:prSet presAssocID="{0EB77793-B3AD-4683-A1F6-666CDA807C0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82FA735-238C-40B7-97B9-2705D6D27E06}" type="pres">
      <dgm:prSet presAssocID="{E34CC827-38DA-4923-BC67-EDCEFB6CDAE4}" presName="centerShape" presStyleLbl="node0" presStyleIdx="0" presStyleCnt="1"/>
      <dgm:spPr/>
    </dgm:pt>
    <dgm:pt modelId="{DCD26A8D-DA20-465C-A573-C2E7053BBCC7}" type="pres">
      <dgm:prSet presAssocID="{4F712742-50E6-4D3B-A061-13D5BE04ECC0}" presName="Name9" presStyleLbl="parChTrans1D2" presStyleIdx="0" presStyleCnt="5"/>
      <dgm:spPr/>
    </dgm:pt>
    <dgm:pt modelId="{ECD4ADA8-7DF1-4B00-ACE4-A6BCC48CAD76}" type="pres">
      <dgm:prSet presAssocID="{4F712742-50E6-4D3B-A061-13D5BE04ECC0}" presName="connTx" presStyleLbl="parChTrans1D2" presStyleIdx="0" presStyleCnt="5"/>
      <dgm:spPr/>
    </dgm:pt>
    <dgm:pt modelId="{E43CADF1-5DF5-40EA-9E8B-3C4E9E32B48A}" type="pres">
      <dgm:prSet presAssocID="{029379E0-1EB7-48F3-A255-E408278950F1}" presName="node" presStyleLbl="node1" presStyleIdx="0" presStyleCnt="5">
        <dgm:presLayoutVars>
          <dgm:bulletEnabled val="1"/>
        </dgm:presLayoutVars>
      </dgm:prSet>
      <dgm:spPr/>
    </dgm:pt>
    <dgm:pt modelId="{E9B9C4CF-1D01-4406-9F72-6F78AB4880A6}" type="pres">
      <dgm:prSet presAssocID="{DAD72089-7F5E-41BA-98B0-5A88B26D8433}" presName="Name9" presStyleLbl="parChTrans1D2" presStyleIdx="1" presStyleCnt="5"/>
      <dgm:spPr/>
    </dgm:pt>
    <dgm:pt modelId="{1FCEA3E7-72C7-470E-B98D-7E3484D2EA54}" type="pres">
      <dgm:prSet presAssocID="{DAD72089-7F5E-41BA-98B0-5A88B26D8433}" presName="connTx" presStyleLbl="parChTrans1D2" presStyleIdx="1" presStyleCnt="5"/>
      <dgm:spPr/>
    </dgm:pt>
    <dgm:pt modelId="{87F4BB4D-83DB-46DC-A496-7C15FD82DA37}" type="pres">
      <dgm:prSet presAssocID="{9BB2C915-7D65-44B7-A889-42ED83D15CC4}" presName="node" presStyleLbl="node1" presStyleIdx="1" presStyleCnt="5">
        <dgm:presLayoutVars>
          <dgm:bulletEnabled val="1"/>
        </dgm:presLayoutVars>
      </dgm:prSet>
      <dgm:spPr/>
    </dgm:pt>
    <dgm:pt modelId="{4FE2C079-6151-4168-B3A7-99E9A2F3A68E}" type="pres">
      <dgm:prSet presAssocID="{F1A22C5A-B5B0-4841-86B8-AD2DB0CF3483}" presName="Name9" presStyleLbl="parChTrans1D2" presStyleIdx="2" presStyleCnt="5"/>
      <dgm:spPr/>
    </dgm:pt>
    <dgm:pt modelId="{4742BA70-73B8-479A-BC5F-757706E311D4}" type="pres">
      <dgm:prSet presAssocID="{F1A22C5A-B5B0-4841-86B8-AD2DB0CF3483}" presName="connTx" presStyleLbl="parChTrans1D2" presStyleIdx="2" presStyleCnt="5"/>
      <dgm:spPr/>
    </dgm:pt>
    <dgm:pt modelId="{1B71451C-B64D-489D-A857-7536428CBAF9}" type="pres">
      <dgm:prSet presAssocID="{A2E3C3F4-D553-4FC7-8237-8E276E0F0C51}" presName="node" presStyleLbl="node1" presStyleIdx="2" presStyleCnt="5">
        <dgm:presLayoutVars>
          <dgm:bulletEnabled val="1"/>
        </dgm:presLayoutVars>
      </dgm:prSet>
      <dgm:spPr/>
    </dgm:pt>
    <dgm:pt modelId="{AE59E981-8645-44C4-A416-8D213E919F8E}" type="pres">
      <dgm:prSet presAssocID="{6A0F3FDF-518B-4464-BE4A-3CE8779F63A0}" presName="Name9" presStyleLbl="parChTrans1D2" presStyleIdx="3" presStyleCnt="5"/>
      <dgm:spPr/>
    </dgm:pt>
    <dgm:pt modelId="{6DCCD2BC-59B0-4353-BBFE-5E877F63168E}" type="pres">
      <dgm:prSet presAssocID="{6A0F3FDF-518B-4464-BE4A-3CE8779F63A0}" presName="connTx" presStyleLbl="parChTrans1D2" presStyleIdx="3" presStyleCnt="5"/>
      <dgm:spPr/>
    </dgm:pt>
    <dgm:pt modelId="{CACB0524-8D09-4089-B61A-F522984C7EF8}" type="pres">
      <dgm:prSet presAssocID="{869B56E0-2515-4D75-8741-E14CAE1D82B6}" presName="node" presStyleLbl="node1" presStyleIdx="3" presStyleCnt="5">
        <dgm:presLayoutVars>
          <dgm:bulletEnabled val="1"/>
        </dgm:presLayoutVars>
      </dgm:prSet>
      <dgm:spPr/>
    </dgm:pt>
    <dgm:pt modelId="{C6CC7AB1-CC25-49AB-9874-1CB6A231879A}" type="pres">
      <dgm:prSet presAssocID="{6D9DCCF1-9B4E-4955-9C57-C8588FF0B4DA}" presName="Name9" presStyleLbl="parChTrans1D2" presStyleIdx="4" presStyleCnt="5"/>
      <dgm:spPr/>
    </dgm:pt>
    <dgm:pt modelId="{6E428F7F-039D-4912-89AB-7B10AC90E2E5}" type="pres">
      <dgm:prSet presAssocID="{6D9DCCF1-9B4E-4955-9C57-C8588FF0B4DA}" presName="connTx" presStyleLbl="parChTrans1D2" presStyleIdx="4" presStyleCnt="5"/>
      <dgm:spPr/>
    </dgm:pt>
    <dgm:pt modelId="{CB1E2DC3-70C2-406E-8685-57CB6C2C8A2E}" type="pres">
      <dgm:prSet presAssocID="{059AB53D-29C3-4F96-8254-3620C6D5553E}" presName="node" presStyleLbl="node1" presStyleIdx="4" presStyleCnt="5">
        <dgm:presLayoutVars>
          <dgm:bulletEnabled val="1"/>
        </dgm:presLayoutVars>
      </dgm:prSet>
      <dgm:spPr/>
    </dgm:pt>
  </dgm:ptLst>
  <dgm:cxnLst>
    <dgm:cxn modelId="{B371AF15-99DF-4A03-A5A6-A3C677841F66}" srcId="{0EB77793-B3AD-4683-A1F6-666CDA807C08}" destId="{E34CC827-38DA-4923-BC67-EDCEFB6CDAE4}" srcOrd="0" destOrd="0" parTransId="{E006746A-3AFD-4B46-B270-53200F88BAB0}" sibTransId="{557ABB17-7D72-4527-9095-8185D0488A51}"/>
    <dgm:cxn modelId="{7B65071A-5EE2-4643-894F-954290F9DD19}" type="presOf" srcId="{0EB77793-B3AD-4683-A1F6-666CDA807C08}" destId="{7DDDB1F9-1B83-4C9C-90EA-8D479E826E4F}" srcOrd="0" destOrd="0" presId="urn:microsoft.com/office/officeart/2005/8/layout/radial1"/>
    <dgm:cxn modelId="{287F153B-1A5C-4870-A38D-FE8A4A2BB4A0}" type="presOf" srcId="{4F712742-50E6-4D3B-A061-13D5BE04ECC0}" destId="{ECD4ADA8-7DF1-4B00-ACE4-A6BCC48CAD76}" srcOrd="1" destOrd="0" presId="urn:microsoft.com/office/officeart/2005/8/layout/radial1"/>
    <dgm:cxn modelId="{E8AB4942-48A2-4CED-8208-37AA43848A7D}" srcId="{E34CC827-38DA-4923-BC67-EDCEFB6CDAE4}" destId="{869B56E0-2515-4D75-8741-E14CAE1D82B6}" srcOrd="3" destOrd="0" parTransId="{6A0F3FDF-518B-4464-BE4A-3CE8779F63A0}" sibTransId="{8683543B-29BA-40DB-8C55-B2697B507002}"/>
    <dgm:cxn modelId="{AE798C66-54B6-403A-877F-380D743DFC05}" type="presOf" srcId="{DAD72089-7F5E-41BA-98B0-5A88B26D8433}" destId="{1FCEA3E7-72C7-470E-B98D-7E3484D2EA54}" srcOrd="1" destOrd="0" presId="urn:microsoft.com/office/officeart/2005/8/layout/radial1"/>
    <dgm:cxn modelId="{21C64A6E-94FC-4AC2-B7D8-649B10B1C488}" srcId="{E34CC827-38DA-4923-BC67-EDCEFB6CDAE4}" destId="{A2E3C3F4-D553-4FC7-8237-8E276E0F0C51}" srcOrd="2" destOrd="0" parTransId="{F1A22C5A-B5B0-4841-86B8-AD2DB0CF3483}" sibTransId="{178B45D2-BAF8-4929-8303-C7BB749285B3}"/>
    <dgm:cxn modelId="{311D114F-57E8-4300-BDD0-731F3CE4FC42}" srcId="{E34CC827-38DA-4923-BC67-EDCEFB6CDAE4}" destId="{9BB2C915-7D65-44B7-A889-42ED83D15CC4}" srcOrd="1" destOrd="0" parTransId="{DAD72089-7F5E-41BA-98B0-5A88B26D8433}" sibTransId="{9194E49C-EA28-4347-A35E-646174628650}"/>
    <dgm:cxn modelId="{73256970-6C53-4451-AFE1-D76D3F8AEB9C}" type="presOf" srcId="{F1A22C5A-B5B0-4841-86B8-AD2DB0CF3483}" destId="{4742BA70-73B8-479A-BC5F-757706E311D4}" srcOrd="1" destOrd="0" presId="urn:microsoft.com/office/officeart/2005/8/layout/radial1"/>
    <dgm:cxn modelId="{B5987350-86EA-4684-8C22-EFFD97DDB66A}" type="presOf" srcId="{6A0F3FDF-518B-4464-BE4A-3CE8779F63A0}" destId="{AE59E981-8645-44C4-A416-8D213E919F8E}" srcOrd="0" destOrd="0" presId="urn:microsoft.com/office/officeart/2005/8/layout/radial1"/>
    <dgm:cxn modelId="{32119E7A-8A7C-4AA8-8581-1B36222EF8BA}" type="presOf" srcId="{A2E3C3F4-D553-4FC7-8237-8E276E0F0C51}" destId="{1B71451C-B64D-489D-A857-7536428CBAF9}" srcOrd="0" destOrd="0" presId="urn:microsoft.com/office/officeart/2005/8/layout/radial1"/>
    <dgm:cxn modelId="{389DAE81-A09F-4DFD-822A-F9CF9C0F6DCB}" type="presOf" srcId="{4F712742-50E6-4D3B-A061-13D5BE04ECC0}" destId="{DCD26A8D-DA20-465C-A573-C2E7053BBCC7}" srcOrd="0" destOrd="0" presId="urn:microsoft.com/office/officeart/2005/8/layout/radial1"/>
    <dgm:cxn modelId="{5797A987-1049-428E-92D8-D2FBE87C65F1}" type="presOf" srcId="{DAD72089-7F5E-41BA-98B0-5A88B26D8433}" destId="{E9B9C4CF-1D01-4406-9F72-6F78AB4880A6}" srcOrd="0" destOrd="0" presId="urn:microsoft.com/office/officeart/2005/8/layout/radial1"/>
    <dgm:cxn modelId="{3696058E-92C6-457F-AC7A-9FFF30DE9299}" type="presOf" srcId="{E34CC827-38DA-4923-BC67-EDCEFB6CDAE4}" destId="{482FA735-238C-40B7-97B9-2705D6D27E06}" srcOrd="0" destOrd="0" presId="urn:microsoft.com/office/officeart/2005/8/layout/radial1"/>
    <dgm:cxn modelId="{DE85DD8F-7DDE-423C-9B6A-1F4ACCD48F46}" type="presOf" srcId="{869B56E0-2515-4D75-8741-E14CAE1D82B6}" destId="{CACB0524-8D09-4089-B61A-F522984C7EF8}" srcOrd="0" destOrd="0" presId="urn:microsoft.com/office/officeart/2005/8/layout/radial1"/>
    <dgm:cxn modelId="{31213F97-602F-4FBB-816D-617A5E4F642D}" srcId="{E34CC827-38DA-4923-BC67-EDCEFB6CDAE4}" destId="{059AB53D-29C3-4F96-8254-3620C6D5553E}" srcOrd="4" destOrd="0" parTransId="{6D9DCCF1-9B4E-4955-9C57-C8588FF0B4DA}" sibTransId="{D977770B-FF54-4A6D-BBF9-FE44F98CF133}"/>
    <dgm:cxn modelId="{42F505A0-F4D8-475B-B013-FCF5E74453BC}" type="presOf" srcId="{F1A22C5A-B5B0-4841-86B8-AD2DB0CF3483}" destId="{4FE2C079-6151-4168-B3A7-99E9A2F3A68E}" srcOrd="0" destOrd="0" presId="urn:microsoft.com/office/officeart/2005/8/layout/radial1"/>
    <dgm:cxn modelId="{4CC17CA5-24A7-44E6-A827-EB3058009675}" type="presOf" srcId="{059AB53D-29C3-4F96-8254-3620C6D5553E}" destId="{CB1E2DC3-70C2-406E-8685-57CB6C2C8A2E}" srcOrd="0" destOrd="0" presId="urn:microsoft.com/office/officeart/2005/8/layout/radial1"/>
    <dgm:cxn modelId="{8DFCD9AC-CE16-4CDE-94C2-C97B3FE88403}" srcId="{E34CC827-38DA-4923-BC67-EDCEFB6CDAE4}" destId="{029379E0-1EB7-48F3-A255-E408278950F1}" srcOrd="0" destOrd="0" parTransId="{4F712742-50E6-4D3B-A061-13D5BE04ECC0}" sibTransId="{8F4778DC-D6DB-41BE-9EDF-3BCE53230F51}"/>
    <dgm:cxn modelId="{E5CD87BB-A3C9-4A2A-8044-0B911214E70A}" type="presOf" srcId="{6D9DCCF1-9B4E-4955-9C57-C8588FF0B4DA}" destId="{6E428F7F-039D-4912-89AB-7B10AC90E2E5}" srcOrd="1" destOrd="0" presId="urn:microsoft.com/office/officeart/2005/8/layout/radial1"/>
    <dgm:cxn modelId="{DD72B6CE-59C6-418E-A32F-5E1B6C2503AB}" type="presOf" srcId="{6A0F3FDF-518B-4464-BE4A-3CE8779F63A0}" destId="{6DCCD2BC-59B0-4353-BBFE-5E877F63168E}" srcOrd="1" destOrd="0" presId="urn:microsoft.com/office/officeart/2005/8/layout/radial1"/>
    <dgm:cxn modelId="{122D8FD5-2BC1-4EFD-A033-D401DC91AA3B}" type="presOf" srcId="{6D9DCCF1-9B4E-4955-9C57-C8588FF0B4DA}" destId="{C6CC7AB1-CC25-49AB-9874-1CB6A231879A}" srcOrd="0" destOrd="0" presId="urn:microsoft.com/office/officeart/2005/8/layout/radial1"/>
    <dgm:cxn modelId="{99FA79DA-11AE-4432-A06B-D84ED4C3DF42}" type="presOf" srcId="{9BB2C915-7D65-44B7-A889-42ED83D15CC4}" destId="{87F4BB4D-83DB-46DC-A496-7C15FD82DA37}" srcOrd="0" destOrd="0" presId="urn:microsoft.com/office/officeart/2005/8/layout/radial1"/>
    <dgm:cxn modelId="{8C9070F0-866D-48EC-906A-B5092EE4CCBF}" type="presOf" srcId="{029379E0-1EB7-48F3-A255-E408278950F1}" destId="{E43CADF1-5DF5-40EA-9E8B-3C4E9E32B48A}" srcOrd="0" destOrd="0" presId="urn:microsoft.com/office/officeart/2005/8/layout/radial1"/>
    <dgm:cxn modelId="{CDB2AE44-042B-4E3B-B4A7-3F2CFCAB3423}" type="presParOf" srcId="{7DDDB1F9-1B83-4C9C-90EA-8D479E826E4F}" destId="{482FA735-238C-40B7-97B9-2705D6D27E06}" srcOrd="0" destOrd="0" presId="urn:microsoft.com/office/officeart/2005/8/layout/radial1"/>
    <dgm:cxn modelId="{AD841364-1C8C-49E1-83FE-EE0775F8C339}" type="presParOf" srcId="{7DDDB1F9-1B83-4C9C-90EA-8D479E826E4F}" destId="{DCD26A8D-DA20-465C-A573-C2E7053BBCC7}" srcOrd="1" destOrd="0" presId="urn:microsoft.com/office/officeart/2005/8/layout/radial1"/>
    <dgm:cxn modelId="{E2B00966-47C2-433E-AF93-97F7448D4859}" type="presParOf" srcId="{DCD26A8D-DA20-465C-A573-C2E7053BBCC7}" destId="{ECD4ADA8-7DF1-4B00-ACE4-A6BCC48CAD76}" srcOrd="0" destOrd="0" presId="urn:microsoft.com/office/officeart/2005/8/layout/radial1"/>
    <dgm:cxn modelId="{30CD1661-36BF-46BA-A283-AF0832162183}" type="presParOf" srcId="{7DDDB1F9-1B83-4C9C-90EA-8D479E826E4F}" destId="{E43CADF1-5DF5-40EA-9E8B-3C4E9E32B48A}" srcOrd="2" destOrd="0" presId="urn:microsoft.com/office/officeart/2005/8/layout/radial1"/>
    <dgm:cxn modelId="{ADC3A6F5-E520-4615-8A70-9FEE3513EC71}" type="presParOf" srcId="{7DDDB1F9-1B83-4C9C-90EA-8D479E826E4F}" destId="{E9B9C4CF-1D01-4406-9F72-6F78AB4880A6}" srcOrd="3" destOrd="0" presId="urn:microsoft.com/office/officeart/2005/8/layout/radial1"/>
    <dgm:cxn modelId="{44A5F283-A999-4D01-91C6-FF3DC0D243C7}" type="presParOf" srcId="{E9B9C4CF-1D01-4406-9F72-6F78AB4880A6}" destId="{1FCEA3E7-72C7-470E-B98D-7E3484D2EA54}" srcOrd="0" destOrd="0" presId="urn:microsoft.com/office/officeart/2005/8/layout/radial1"/>
    <dgm:cxn modelId="{28EF19CF-E37C-4EBF-8812-4524D04DA569}" type="presParOf" srcId="{7DDDB1F9-1B83-4C9C-90EA-8D479E826E4F}" destId="{87F4BB4D-83DB-46DC-A496-7C15FD82DA37}" srcOrd="4" destOrd="0" presId="urn:microsoft.com/office/officeart/2005/8/layout/radial1"/>
    <dgm:cxn modelId="{F73EFC6B-04EE-4CEA-8D63-D52450A1240D}" type="presParOf" srcId="{7DDDB1F9-1B83-4C9C-90EA-8D479E826E4F}" destId="{4FE2C079-6151-4168-B3A7-99E9A2F3A68E}" srcOrd="5" destOrd="0" presId="urn:microsoft.com/office/officeart/2005/8/layout/radial1"/>
    <dgm:cxn modelId="{B9A47ADE-E691-468C-9F94-EDD5DFB122DC}" type="presParOf" srcId="{4FE2C079-6151-4168-B3A7-99E9A2F3A68E}" destId="{4742BA70-73B8-479A-BC5F-757706E311D4}" srcOrd="0" destOrd="0" presId="urn:microsoft.com/office/officeart/2005/8/layout/radial1"/>
    <dgm:cxn modelId="{4CE21327-682F-4631-A665-02B0659C468E}" type="presParOf" srcId="{7DDDB1F9-1B83-4C9C-90EA-8D479E826E4F}" destId="{1B71451C-B64D-489D-A857-7536428CBAF9}" srcOrd="6" destOrd="0" presId="urn:microsoft.com/office/officeart/2005/8/layout/radial1"/>
    <dgm:cxn modelId="{6974FB89-EE7F-4E6A-9E9E-08DF2F6CA142}" type="presParOf" srcId="{7DDDB1F9-1B83-4C9C-90EA-8D479E826E4F}" destId="{AE59E981-8645-44C4-A416-8D213E919F8E}" srcOrd="7" destOrd="0" presId="urn:microsoft.com/office/officeart/2005/8/layout/radial1"/>
    <dgm:cxn modelId="{729AD9D1-F058-43D3-B235-8F8123F6D789}" type="presParOf" srcId="{AE59E981-8645-44C4-A416-8D213E919F8E}" destId="{6DCCD2BC-59B0-4353-BBFE-5E877F63168E}" srcOrd="0" destOrd="0" presId="urn:microsoft.com/office/officeart/2005/8/layout/radial1"/>
    <dgm:cxn modelId="{B136982A-95E0-4AFA-ABC1-1E5E6DD7E4B1}" type="presParOf" srcId="{7DDDB1F9-1B83-4C9C-90EA-8D479E826E4F}" destId="{CACB0524-8D09-4089-B61A-F522984C7EF8}" srcOrd="8" destOrd="0" presId="urn:microsoft.com/office/officeart/2005/8/layout/radial1"/>
    <dgm:cxn modelId="{38322C78-C8D8-4579-BD9D-F7412088C5EA}" type="presParOf" srcId="{7DDDB1F9-1B83-4C9C-90EA-8D479E826E4F}" destId="{C6CC7AB1-CC25-49AB-9874-1CB6A231879A}" srcOrd="9" destOrd="0" presId="urn:microsoft.com/office/officeart/2005/8/layout/radial1"/>
    <dgm:cxn modelId="{F35B4D72-84A6-4DA9-A997-15482E63D757}" type="presParOf" srcId="{C6CC7AB1-CC25-49AB-9874-1CB6A231879A}" destId="{6E428F7F-039D-4912-89AB-7B10AC90E2E5}" srcOrd="0" destOrd="0" presId="urn:microsoft.com/office/officeart/2005/8/layout/radial1"/>
    <dgm:cxn modelId="{209045D3-1414-413B-A9BE-22BFF955E20C}" type="presParOf" srcId="{7DDDB1F9-1B83-4C9C-90EA-8D479E826E4F}" destId="{CB1E2DC3-70C2-406E-8685-57CB6C2C8A2E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FA735-238C-40B7-97B9-2705D6D27E06}">
      <dsp:nvSpPr>
        <dsp:cNvPr id="0" name=""/>
        <dsp:cNvSpPr/>
      </dsp:nvSpPr>
      <dsp:spPr>
        <a:xfrm>
          <a:off x="4154978" y="1959685"/>
          <a:ext cx="1504801" cy="1504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4375351" y="2180058"/>
        <a:ext cx="1064055" cy="1064055"/>
      </dsp:txXfrm>
    </dsp:sp>
    <dsp:sp modelId="{DCD26A8D-DA20-465C-A573-C2E7053BBCC7}">
      <dsp:nvSpPr>
        <dsp:cNvPr id="0" name=""/>
        <dsp:cNvSpPr/>
      </dsp:nvSpPr>
      <dsp:spPr>
        <a:xfrm rot="16200000">
          <a:off x="4681658" y="172016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896093" y="1722678"/>
        <a:ext cx="22572" cy="22572"/>
      </dsp:txXfrm>
    </dsp:sp>
    <dsp:sp modelId="{E43CADF1-5DF5-40EA-9E8B-3C4E9E32B48A}">
      <dsp:nvSpPr>
        <dsp:cNvPr id="0" name=""/>
        <dsp:cNvSpPr/>
      </dsp:nvSpPr>
      <dsp:spPr>
        <a:xfrm>
          <a:off x="4154978" y="3441"/>
          <a:ext cx="1504801" cy="15048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Core Use Case</a:t>
          </a:r>
        </a:p>
      </dsp:txBody>
      <dsp:txXfrm>
        <a:off x="4375351" y="223814"/>
        <a:ext cx="1064055" cy="1064055"/>
      </dsp:txXfrm>
    </dsp:sp>
    <dsp:sp modelId="{E9B9C4CF-1D01-4406-9F72-6F78AB4880A6}">
      <dsp:nvSpPr>
        <dsp:cNvPr id="0" name=""/>
        <dsp:cNvSpPr/>
      </dsp:nvSpPr>
      <dsp:spPr>
        <a:xfrm rot="20520000">
          <a:off x="5611907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826342" y="2398544"/>
        <a:ext cx="22572" cy="22572"/>
      </dsp:txXfrm>
    </dsp:sp>
    <dsp:sp modelId="{87F4BB4D-83DB-46DC-A496-7C15FD82DA37}">
      <dsp:nvSpPr>
        <dsp:cNvPr id="0" name=""/>
        <dsp:cNvSpPr/>
      </dsp:nvSpPr>
      <dsp:spPr>
        <a:xfrm>
          <a:off x="6015477" y="1355173"/>
          <a:ext cx="1504801" cy="1504801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Team</a:t>
          </a:r>
          <a:r>
            <a:rPr lang="es-ES" sz="1700" kern="1200" dirty="0"/>
            <a:t> </a:t>
          </a:r>
          <a:r>
            <a:rPr lang="es-ES" sz="1700" kern="1200" dirty="0" err="1"/>
            <a:t>Members</a:t>
          </a:r>
          <a:endParaRPr lang="es-ES" sz="1700" kern="1200" dirty="0"/>
        </a:p>
      </dsp:txBody>
      <dsp:txXfrm>
        <a:off x="6235850" y="1575546"/>
        <a:ext cx="1064055" cy="1064055"/>
      </dsp:txXfrm>
    </dsp:sp>
    <dsp:sp modelId="{4FE2C079-6151-4168-B3A7-99E9A2F3A68E}">
      <dsp:nvSpPr>
        <dsp:cNvPr id="0" name=""/>
        <dsp:cNvSpPr/>
      </dsp:nvSpPr>
      <dsp:spPr>
        <a:xfrm rot="3240000">
          <a:off x="5256584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71019" y="3492117"/>
        <a:ext cx="22572" cy="22572"/>
      </dsp:txXfrm>
    </dsp:sp>
    <dsp:sp modelId="{1B71451C-B64D-489D-A857-7536428CBAF9}">
      <dsp:nvSpPr>
        <dsp:cNvPr id="0" name=""/>
        <dsp:cNvSpPr/>
      </dsp:nvSpPr>
      <dsp:spPr>
        <a:xfrm>
          <a:off x="5304829" y="3542320"/>
          <a:ext cx="1504801" cy="1504801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A+ </a:t>
          </a:r>
          <a:r>
            <a:rPr lang="es-ES" sz="1700" kern="1200" dirty="0" err="1"/>
            <a:t>Description</a:t>
          </a:r>
          <a:endParaRPr lang="es-ES" sz="1700" kern="1200" dirty="0"/>
        </a:p>
      </dsp:txBody>
      <dsp:txXfrm>
        <a:off x="5525202" y="3762693"/>
        <a:ext cx="1064055" cy="1064055"/>
      </dsp:txXfrm>
    </dsp:sp>
    <dsp:sp modelId="{AE59E981-8645-44C4-A416-8D213E919F8E}">
      <dsp:nvSpPr>
        <dsp:cNvPr id="0" name=""/>
        <dsp:cNvSpPr/>
      </dsp:nvSpPr>
      <dsp:spPr>
        <a:xfrm rot="7560000">
          <a:off x="4106732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4321167" y="3492117"/>
        <a:ext cx="22572" cy="22572"/>
      </dsp:txXfrm>
    </dsp:sp>
    <dsp:sp modelId="{CACB0524-8D09-4089-B61A-F522984C7EF8}">
      <dsp:nvSpPr>
        <dsp:cNvPr id="0" name=""/>
        <dsp:cNvSpPr/>
      </dsp:nvSpPr>
      <dsp:spPr>
        <a:xfrm>
          <a:off x="3005127" y="3542320"/>
          <a:ext cx="1504801" cy="1504801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</a:t>
          </a:r>
          <a:r>
            <a:rPr lang="es-ES" sz="1700" kern="1200" dirty="0" err="1"/>
            <a:t>Planning</a:t>
          </a:r>
          <a:endParaRPr lang="es-ES" sz="1700" kern="1200" dirty="0"/>
        </a:p>
      </dsp:txBody>
      <dsp:txXfrm>
        <a:off x="3225500" y="3762693"/>
        <a:ext cx="1064055" cy="1064055"/>
      </dsp:txXfrm>
    </dsp:sp>
    <dsp:sp modelId="{C6CC7AB1-CC25-49AB-9874-1CB6A231879A}">
      <dsp:nvSpPr>
        <dsp:cNvPr id="0" name=""/>
        <dsp:cNvSpPr/>
      </dsp:nvSpPr>
      <dsp:spPr>
        <a:xfrm rot="11880000">
          <a:off x="3751409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965844" y="2398544"/>
        <a:ext cx="22572" cy="22572"/>
      </dsp:txXfrm>
    </dsp:sp>
    <dsp:sp modelId="{CB1E2DC3-70C2-406E-8685-57CB6C2C8A2E}">
      <dsp:nvSpPr>
        <dsp:cNvPr id="0" name=""/>
        <dsp:cNvSpPr/>
      </dsp:nvSpPr>
      <dsp:spPr>
        <a:xfrm>
          <a:off x="2294479" y="1355173"/>
          <a:ext cx="1504801" cy="1504801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Budget</a:t>
          </a:r>
        </a:p>
      </dsp:txBody>
      <dsp:txXfrm>
        <a:off x="2514852" y="1575546"/>
        <a:ext cx="1064055" cy="1064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FA735-238C-40B7-97B9-2705D6D27E06}">
      <dsp:nvSpPr>
        <dsp:cNvPr id="0" name=""/>
        <dsp:cNvSpPr/>
      </dsp:nvSpPr>
      <dsp:spPr>
        <a:xfrm>
          <a:off x="4154978" y="1959685"/>
          <a:ext cx="1504801" cy="1504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4375351" y="2180058"/>
        <a:ext cx="1064055" cy="1064055"/>
      </dsp:txXfrm>
    </dsp:sp>
    <dsp:sp modelId="{DCD26A8D-DA20-465C-A573-C2E7053BBCC7}">
      <dsp:nvSpPr>
        <dsp:cNvPr id="0" name=""/>
        <dsp:cNvSpPr/>
      </dsp:nvSpPr>
      <dsp:spPr>
        <a:xfrm rot="16200000">
          <a:off x="4681658" y="172016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896093" y="1722678"/>
        <a:ext cx="22572" cy="22572"/>
      </dsp:txXfrm>
    </dsp:sp>
    <dsp:sp modelId="{E43CADF1-5DF5-40EA-9E8B-3C4E9E32B48A}">
      <dsp:nvSpPr>
        <dsp:cNvPr id="0" name=""/>
        <dsp:cNvSpPr/>
      </dsp:nvSpPr>
      <dsp:spPr>
        <a:xfrm>
          <a:off x="4154978" y="3441"/>
          <a:ext cx="1504801" cy="15048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Core Use Case</a:t>
          </a:r>
        </a:p>
      </dsp:txBody>
      <dsp:txXfrm>
        <a:off x="4375351" y="223814"/>
        <a:ext cx="1064055" cy="1064055"/>
      </dsp:txXfrm>
    </dsp:sp>
    <dsp:sp modelId="{E9B9C4CF-1D01-4406-9F72-6F78AB4880A6}">
      <dsp:nvSpPr>
        <dsp:cNvPr id="0" name=""/>
        <dsp:cNvSpPr/>
      </dsp:nvSpPr>
      <dsp:spPr>
        <a:xfrm rot="20520000">
          <a:off x="5611907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826342" y="2398544"/>
        <a:ext cx="22572" cy="22572"/>
      </dsp:txXfrm>
    </dsp:sp>
    <dsp:sp modelId="{87F4BB4D-83DB-46DC-A496-7C15FD82DA37}">
      <dsp:nvSpPr>
        <dsp:cNvPr id="0" name=""/>
        <dsp:cNvSpPr/>
      </dsp:nvSpPr>
      <dsp:spPr>
        <a:xfrm>
          <a:off x="6015477" y="1355173"/>
          <a:ext cx="1504801" cy="1504801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Team</a:t>
          </a:r>
          <a:r>
            <a:rPr lang="es-ES" sz="1700" kern="1200" dirty="0"/>
            <a:t> </a:t>
          </a:r>
          <a:r>
            <a:rPr lang="es-ES" sz="1700" kern="1200" dirty="0" err="1"/>
            <a:t>Members</a:t>
          </a:r>
          <a:endParaRPr lang="es-ES" sz="1700" kern="1200" dirty="0"/>
        </a:p>
      </dsp:txBody>
      <dsp:txXfrm>
        <a:off x="6235850" y="1575546"/>
        <a:ext cx="1064055" cy="1064055"/>
      </dsp:txXfrm>
    </dsp:sp>
    <dsp:sp modelId="{4FE2C079-6151-4168-B3A7-99E9A2F3A68E}">
      <dsp:nvSpPr>
        <dsp:cNvPr id="0" name=""/>
        <dsp:cNvSpPr/>
      </dsp:nvSpPr>
      <dsp:spPr>
        <a:xfrm rot="3240000">
          <a:off x="5256584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71019" y="3492117"/>
        <a:ext cx="22572" cy="22572"/>
      </dsp:txXfrm>
    </dsp:sp>
    <dsp:sp modelId="{1B71451C-B64D-489D-A857-7536428CBAF9}">
      <dsp:nvSpPr>
        <dsp:cNvPr id="0" name=""/>
        <dsp:cNvSpPr/>
      </dsp:nvSpPr>
      <dsp:spPr>
        <a:xfrm>
          <a:off x="5304829" y="3542320"/>
          <a:ext cx="1504801" cy="1504801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A+ </a:t>
          </a:r>
          <a:r>
            <a:rPr lang="es-ES" sz="1700" kern="1200" dirty="0" err="1"/>
            <a:t>Description</a:t>
          </a:r>
          <a:endParaRPr lang="es-ES" sz="1700" kern="1200" dirty="0"/>
        </a:p>
      </dsp:txBody>
      <dsp:txXfrm>
        <a:off x="5525202" y="3762693"/>
        <a:ext cx="1064055" cy="1064055"/>
      </dsp:txXfrm>
    </dsp:sp>
    <dsp:sp modelId="{AE59E981-8645-44C4-A416-8D213E919F8E}">
      <dsp:nvSpPr>
        <dsp:cNvPr id="0" name=""/>
        <dsp:cNvSpPr/>
      </dsp:nvSpPr>
      <dsp:spPr>
        <a:xfrm rot="7560000">
          <a:off x="4106732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4321167" y="3492117"/>
        <a:ext cx="22572" cy="22572"/>
      </dsp:txXfrm>
    </dsp:sp>
    <dsp:sp modelId="{CACB0524-8D09-4089-B61A-F522984C7EF8}">
      <dsp:nvSpPr>
        <dsp:cNvPr id="0" name=""/>
        <dsp:cNvSpPr/>
      </dsp:nvSpPr>
      <dsp:spPr>
        <a:xfrm>
          <a:off x="3005127" y="3542320"/>
          <a:ext cx="1504801" cy="1504801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</a:t>
          </a:r>
          <a:r>
            <a:rPr lang="es-ES" sz="1700" kern="1200" dirty="0" err="1"/>
            <a:t>Planning</a:t>
          </a:r>
          <a:endParaRPr lang="es-ES" sz="1700" kern="1200" dirty="0"/>
        </a:p>
      </dsp:txBody>
      <dsp:txXfrm>
        <a:off x="3225500" y="3762693"/>
        <a:ext cx="1064055" cy="1064055"/>
      </dsp:txXfrm>
    </dsp:sp>
    <dsp:sp modelId="{C6CC7AB1-CC25-49AB-9874-1CB6A231879A}">
      <dsp:nvSpPr>
        <dsp:cNvPr id="0" name=""/>
        <dsp:cNvSpPr/>
      </dsp:nvSpPr>
      <dsp:spPr>
        <a:xfrm rot="11880000">
          <a:off x="3751409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965844" y="2398544"/>
        <a:ext cx="22572" cy="22572"/>
      </dsp:txXfrm>
    </dsp:sp>
    <dsp:sp modelId="{CB1E2DC3-70C2-406E-8685-57CB6C2C8A2E}">
      <dsp:nvSpPr>
        <dsp:cNvPr id="0" name=""/>
        <dsp:cNvSpPr/>
      </dsp:nvSpPr>
      <dsp:spPr>
        <a:xfrm>
          <a:off x="2294479" y="1355173"/>
          <a:ext cx="1504801" cy="1504801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Budget</a:t>
          </a:r>
        </a:p>
      </dsp:txBody>
      <dsp:txXfrm>
        <a:off x="2514852" y="1575546"/>
        <a:ext cx="1064055" cy="1064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2BAEC-C3C5-40EA-90D1-BA72008A9471}">
      <dsp:nvSpPr>
        <dsp:cNvPr id="0" name=""/>
        <dsp:cNvSpPr/>
      </dsp:nvSpPr>
      <dsp:spPr>
        <a:xfrm>
          <a:off x="1261783" y="499104"/>
          <a:ext cx="2146186" cy="1805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E8A2A-3D5D-410B-9BD8-C5F9AA5AB898}">
      <dsp:nvSpPr>
        <dsp:cNvPr id="0" name=""/>
        <dsp:cNvSpPr/>
      </dsp:nvSpPr>
      <dsp:spPr>
        <a:xfrm>
          <a:off x="462252" y="1257934"/>
          <a:ext cx="1163156" cy="116315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Belén Garrido</a:t>
          </a:r>
        </a:p>
      </dsp:txBody>
      <dsp:txXfrm>
        <a:off x="462252" y="1257934"/>
        <a:ext cx="1163156" cy="1163156"/>
      </dsp:txXfrm>
    </dsp:sp>
    <dsp:sp modelId="{C311CA81-6917-437B-8006-93110932AEE4}">
      <dsp:nvSpPr>
        <dsp:cNvPr id="0" name=""/>
        <dsp:cNvSpPr/>
      </dsp:nvSpPr>
      <dsp:spPr>
        <a:xfrm>
          <a:off x="4584472" y="499104"/>
          <a:ext cx="2146186" cy="18050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FCC5D-B34F-4850-A391-987AD9438DE6}">
      <dsp:nvSpPr>
        <dsp:cNvPr id="0" name=""/>
        <dsp:cNvSpPr/>
      </dsp:nvSpPr>
      <dsp:spPr>
        <a:xfrm>
          <a:off x="3784941" y="1257934"/>
          <a:ext cx="1163156" cy="1163156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Alejandro Rodríguez</a:t>
          </a:r>
        </a:p>
      </dsp:txBody>
      <dsp:txXfrm>
        <a:off x="3784941" y="1257934"/>
        <a:ext cx="1163156" cy="1163156"/>
      </dsp:txXfrm>
    </dsp:sp>
    <dsp:sp modelId="{CFCD79CB-9411-440C-A245-93182B981F20}">
      <dsp:nvSpPr>
        <dsp:cNvPr id="0" name=""/>
        <dsp:cNvSpPr/>
      </dsp:nvSpPr>
      <dsp:spPr>
        <a:xfrm>
          <a:off x="7907161" y="499104"/>
          <a:ext cx="2146186" cy="1805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AD420-1251-41C5-B046-83F0AF1FE51F}">
      <dsp:nvSpPr>
        <dsp:cNvPr id="0" name=""/>
        <dsp:cNvSpPr/>
      </dsp:nvSpPr>
      <dsp:spPr>
        <a:xfrm>
          <a:off x="7107630" y="1257934"/>
          <a:ext cx="1163156" cy="116315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Mª</a:t>
          </a:r>
          <a:r>
            <a:rPr lang="es-ES" sz="1900" kern="1200" dirty="0"/>
            <a:t> De Gracia Piñero</a:t>
          </a:r>
        </a:p>
      </dsp:txBody>
      <dsp:txXfrm>
        <a:off x="7107630" y="1257934"/>
        <a:ext cx="1163156" cy="1163156"/>
      </dsp:txXfrm>
    </dsp:sp>
    <dsp:sp modelId="{F73FF997-2E59-4F2E-B6E5-34E08EBB73FD}">
      <dsp:nvSpPr>
        <dsp:cNvPr id="0" name=""/>
        <dsp:cNvSpPr/>
      </dsp:nvSpPr>
      <dsp:spPr>
        <a:xfrm>
          <a:off x="2923127" y="2746221"/>
          <a:ext cx="2146186" cy="180509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3DCC2-C921-46CF-B0A3-DAF8B1C4A6D7}">
      <dsp:nvSpPr>
        <dsp:cNvPr id="0" name=""/>
        <dsp:cNvSpPr/>
      </dsp:nvSpPr>
      <dsp:spPr>
        <a:xfrm>
          <a:off x="2123596" y="3505051"/>
          <a:ext cx="1163156" cy="116315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Ezequiel Portillo</a:t>
          </a:r>
        </a:p>
      </dsp:txBody>
      <dsp:txXfrm>
        <a:off x="2123596" y="3505051"/>
        <a:ext cx="1163156" cy="1163156"/>
      </dsp:txXfrm>
    </dsp:sp>
    <dsp:sp modelId="{309C5C1C-83C0-4EFE-B19F-9B3FABDDAB64}">
      <dsp:nvSpPr>
        <dsp:cNvPr id="0" name=""/>
        <dsp:cNvSpPr/>
      </dsp:nvSpPr>
      <dsp:spPr>
        <a:xfrm>
          <a:off x="6245816" y="2746221"/>
          <a:ext cx="2146186" cy="18050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84A43-7F27-4D58-8570-09B6D9D90C42}">
      <dsp:nvSpPr>
        <dsp:cNvPr id="0" name=""/>
        <dsp:cNvSpPr/>
      </dsp:nvSpPr>
      <dsp:spPr>
        <a:xfrm>
          <a:off x="5446285" y="3505051"/>
          <a:ext cx="1163156" cy="11631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Ángel Delgado</a:t>
          </a:r>
        </a:p>
      </dsp:txBody>
      <dsp:txXfrm>
        <a:off x="5446285" y="3505051"/>
        <a:ext cx="1163156" cy="11631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FA735-238C-40B7-97B9-2705D6D27E06}">
      <dsp:nvSpPr>
        <dsp:cNvPr id="0" name=""/>
        <dsp:cNvSpPr/>
      </dsp:nvSpPr>
      <dsp:spPr>
        <a:xfrm>
          <a:off x="4154978" y="1959685"/>
          <a:ext cx="1504801" cy="1504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4375351" y="2180058"/>
        <a:ext cx="1064055" cy="1064055"/>
      </dsp:txXfrm>
    </dsp:sp>
    <dsp:sp modelId="{DCD26A8D-DA20-465C-A573-C2E7053BBCC7}">
      <dsp:nvSpPr>
        <dsp:cNvPr id="0" name=""/>
        <dsp:cNvSpPr/>
      </dsp:nvSpPr>
      <dsp:spPr>
        <a:xfrm rot="16200000">
          <a:off x="4681658" y="172016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896093" y="1722678"/>
        <a:ext cx="22572" cy="22572"/>
      </dsp:txXfrm>
    </dsp:sp>
    <dsp:sp modelId="{E43CADF1-5DF5-40EA-9E8B-3C4E9E32B48A}">
      <dsp:nvSpPr>
        <dsp:cNvPr id="0" name=""/>
        <dsp:cNvSpPr/>
      </dsp:nvSpPr>
      <dsp:spPr>
        <a:xfrm>
          <a:off x="4154978" y="3441"/>
          <a:ext cx="1504801" cy="15048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Core Use Case</a:t>
          </a:r>
        </a:p>
      </dsp:txBody>
      <dsp:txXfrm>
        <a:off x="4375351" y="223814"/>
        <a:ext cx="1064055" cy="1064055"/>
      </dsp:txXfrm>
    </dsp:sp>
    <dsp:sp modelId="{E9B9C4CF-1D01-4406-9F72-6F78AB4880A6}">
      <dsp:nvSpPr>
        <dsp:cNvPr id="0" name=""/>
        <dsp:cNvSpPr/>
      </dsp:nvSpPr>
      <dsp:spPr>
        <a:xfrm rot="20520000">
          <a:off x="5611907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826342" y="2398544"/>
        <a:ext cx="22572" cy="22572"/>
      </dsp:txXfrm>
    </dsp:sp>
    <dsp:sp modelId="{87F4BB4D-83DB-46DC-A496-7C15FD82DA37}">
      <dsp:nvSpPr>
        <dsp:cNvPr id="0" name=""/>
        <dsp:cNvSpPr/>
      </dsp:nvSpPr>
      <dsp:spPr>
        <a:xfrm>
          <a:off x="6015477" y="1355173"/>
          <a:ext cx="1504801" cy="1504801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Team</a:t>
          </a:r>
          <a:r>
            <a:rPr lang="es-ES" sz="1700" kern="1200" dirty="0"/>
            <a:t> </a:t>
          </a:r>
          <a:r>
            <a:rPr lang="es-ES" sz="1700" kern="1200" dirty="0" err="1"/>
            <a:t>Members</a:t>
          </a:r>
          <a:endParaRPr lang="es-ES" sz="1700" kern="1200" dirty="0"/>
        </a:p>
      </dsp:txBody>
      <dsp:txXfrm>
        <a:off x="6235850" y="1575546"/>
        <a:ext cx="1064055" cy="1064055"/>
      </dsp:txXfrm>
    </dsp:sp>
    <dsp:sp modelId="{4FE2C079-6151-4168-B3A7-99E9A2F3A68E}">
      <dsp:nvSpPr>
        <dsp:cNvPr id="0" name=""/>
        <dsp:cNvSpPr/>
      </dsp:nvSpPr>
      <dsp:spPr>
        <a:xfrm rot="3240000">
          <a:off x="5256584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71019" y="3492117"/>
        <a:ext cx="22572" cy="22572"/>
      </dsp:txXfrm>
    </dsp:sp>
    <dsp:sp modelId="{1B71451C-B64D-489D-A857-7536428CBAF9}">
      <dsp:nvSpPr>
        <dsp:cNvPr id="0" name=""/>
        <dsp:cNvSpPr/>
      </dsp:nvSpPr>
      <dsp:spPr>
        <a:xfrm>
          <a:off x="5304829" y="3542320"/>
          <a:ext cx="1504801" cy="1504801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A+ </a:t>
          </a:r>
          <a:r>
            <a:rPr lang="es-ES" sz="1700" kern="1200" dirty="0" err="1"/>
            <a:t>Description</a:t>
          </a:r>
          <a:endParaRPr lang="es-ES" sz="1700" kern="1200" dirty="0"/>
        </a:p>
      </dsp:txBody>
      <dsp:txXfrm>
        <a:off x="5525202" y="3762693"/>
        <a:ext cx="1064055" cy="1064055"/>
      </dsp:txXfrm>
    </dsp:sp>
    <dsp:sp modelId="{AE59E981-8645-44C4-A416-8D213E919F8E}">
      <dsp:nvSpPr>
        <dsp:cNvPr id="0" name=""/>
        <dsp:cNvSpPr/>
      </dsp:nvSpPr>
      <dsp:spPr>
        <a:xfrm rot="7560000">
          <a:off x="4106732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4321167" y="3492117"/>
        <a:ext cx="22572" cy="22572"/>
      </dsp:txXfrm>
    </dsp:sp>
    <dsp:sp modelId="{CACB0524-8D09-4089-B61A-F522984C7EF8}">
      <dsp:nvSpPr>
        <dsp:cNvPr id="0" name=""/>
        <dsp:cNvSpPr/>
      </dsp:nvSpPr>
      <dsp:spPr>
        <a:xfrm>
          <a:off x="3005127" y="3542320"/>
          <a:ext cx="1504801" cy="1504801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</a:t>
          </a:r>
          <a:r>
            <a:rPr lang="es-ES" sz="1700" kern="1200" dirty="0" err="1"/>
            <a:t>Planning</a:t>
          </a:r>
          <a:endParaRPr lang="es-ES" sz="1700" kern="1200" dirty="0"/>
        </a:p>
      </dsp:txBody>
      <dsp:txXfrm>
        <a:off x="3225500" y="3762693"/>
        <a:ext cx="1064055" cy="1064055"/>
      </dsp:txXfrm>
    </dsp:sp>
    <dsp:sp modelId="{C6CC7AB1-CC25-49AB-9874-1CB6A231879A}">
      <dsp:nvSpPr>
        <dsp:cNvPr id="0" name=""/>
        <dsp:cNvSpPr/>
      </dsp:nvSpPr>
      <dsp:spPr>
        <a:xfrm rot="11880000">
          <a:off x="3751409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965844" y="2398544"/>
        <a:ext cx="22572" cy="22572"/>
      </dsp:txXfrm>
    </dsp:sp>
    <dsp:sp modelId="{CB1E2DC3-70C2-406E-8685-57CB6C2C8A2E}">
      <dsp:nvSpPr>
        <dsp:cNvPr id="0" name=""/>
        <dsp:cNvSpPr/>
      </dsp:nvSpPr>
      <dsp:spPr>
        <a:xfrm>
          <a:off x="2294479" y="1355173"/>
          <a:ext cx="1504801" cy="1504801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Budget</a:t>
          </a:r>
        </a:p>
      </dsp:txBody>
      <dsp:txXfrm>
        <a:off x="2514852" y="1575546"/>
        <a:ext cx="1064055" cy="10640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FA735-238C-40B7-97B9-2705D6D27E06}">
      <dsp:nvSpPr>
        <dsp:cNvPr id="0" name=""/>
        <dsp:cNvSpPr/>
      </dsp:nvSpPr>
      <dsp:spPr>
        <a:xfrm>
          <a:off x="4154978" y="1959685"/>
          <a:ext cx="1504801" cy="1504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4375351" y="2180058"/>
        <a:ext cx="1064055" cy="1064055"/>
      </dsp:txXfrm>
    </dsp:sp>
    <dsp:sp modelId="{DCD26A8D-DA20-465C-A573-C2E7053BBCC7}">
      <dsp:nvSpPr>
        <dsp:cNvPr id="0" name=""/>
        <dsp:cNvSpPr/>
      </dsp:nvSpPr>
      <dsp:spPr>
        <a:xfrm rot="16200000">
          <a:off x="4681658" y="172016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896093" y="1722678"/>
        <a:ext cx="22572" cy="22572"/>
      </dsp:txXfrm>
    </dsp:sp>
    <dsp:sp modelId="{E43CADF1-5DF5-40EA-9E8B-3C4E9E32B48A}">
      <dsp:nvSpPr>
        <dsp:cNvPr id="0" name=""/>
        <dsp:cNvSpPr/>
      </dsp:nvSpPr>
      <dsp:spPr>
        <a:xfrm>
          <a:off x="4154978" y="3441"/>
          <a:ext cx="1504801" cy="15048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Core Use Case</a:t>
          </a:r>
        </a:p>
      </dsp:txBody>
      <dsp:txXfrm>
        <a:off x="4375351" y="223814"/>
        <a:ext cx="1064055" cy="1064055"/>
      </dsp:txXfrm>
    </dsp:sp>
    <dsp:sp modelId="{E9B9C4CF-1D01-4406-9F72-6F78AB4880A6}">
      <dsp:nvSpPr>
        <dsp:cNvPr id="0" name=""/>
        <dsp:cNvSpPr/>
      </dsp:nvSpPr>
      <dsp:spPr>
        <a:xfrm rot="20520000">
          <a:off x="5611907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826342" y="2398544"/>
        <a:ext cx="22572" cy="22572"/>
      </dsp:txXfrm>
    </dsp:sp>
    <dsp:sp modelId="{87F4BB4D-83DB-46DC-A496-7C15FD82DA37}">
      <dsp:nvSpPr>
        <dsp:cNvPr id="0" name=""/>
        <dsp:cNvSpPr/>
      </dsp:nvSpPr>
      <dsp:spPr>
        <a:xfrm>
          <a:off x="6015477" y="1355173"/>
          <a:ext cx="1504801" cy="1504801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Team</a:t>
          </a:r>
          <a:r>
            <a:rPr lang="es-ES" sz="1700" kern="1200" dirty="0"/>
            <a:t> </a:t>
          </a:r>
          <a:r>
            <a:rPr lang="es-ES" sz="1700" kern="1200" dirty="0" err="1"/>
            <a:t>Members</a:t>
          </a:r>
          <a:endParaRPr lang="es-ES" sz="1700" kern="1200" dirty="0"/>
        </a:p>
      </dsp:txBody>
      <dsp:txXfrm>
        <a:off x="6235850" y="1575546"/>
        <a:ext cx="1064055" cy="1064055"/>
      </dsp:txXfrm>
    </dsp:sp>
    <dsp:sp modelId="{4FE2C079-6151-4168-B3A7-99E9A2F3A68E}">
      <dsp:nvSpPr>
        <dsp:cNvPr id="0" name=""/>
        <dsp:cNvSpPr/>
      </dsp:nvSpPr>
      <dsp:spPr>
        <a:xfrm rot="3240000">
          <a:off x="5256584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71019" y="3492117"/>
        <a:ext cx="22572" cy="22572"/>
      </dsp:txXfrm>
    </dsp:sp>
    <dsp:sp modelId="{1B71451C-B64D-489D-A857-7536428CBAF9}">
      <dsp:nvSpPr>
        <dsp:cNvPr id="0" name=""/>
        <dsp:cNvSpPr/>
      </dsp:nvSpPr>
      <dsp:spPr>
        <a:xfrm>
          <a:off x="5304829" y="3542320"/>
          <a:ext cx="1504801" cy="1504801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A+ </a:t>
          </a:r>
          <a:r>
            <a:rPr lang="es-ES" sz="1700" kern="1200" dirty="0" err="1"/>
            <a:t>Description</a:t>
          </a:r>
          <a:endParaRPr lang="es-ES" sz="1700" kern="1200" dirty="0"/>
        </a:p>
      </dsp:txBody>
      <dsp:txXfrm>
        <a:off x="5525202" y="3762693"/>
        <a:ext cx="1064055" cy="1064055"/>
      </dsp:txXfrm>
    </dsp:sp>
    <dsp:sp modelId="{AE59E981-8645-44C4-A416-8D213E919F8E}">
      <dsp:nvSpPr>
        <dsp:cNvPr id="0" name=""/>
        <dsp:cNvSpPr/>
      </dsp:nvSpPr>
      <dsp:spPr>
        <a:xfrm rot="7560000">
          <a:off x="4106732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4321167" y="3492117"/>
        <a:ext cx="22572" cy="22572"/>
      </dsp:txXfrm>
    </dsp:sp>
    <dsp:sp modelId="{CACB0524-8D09-4089-B61A-F522984C7EF8}">
      <dsp:nvSpPr>
        <dsp:cNvPr id="0" name=""/>
        <dsp:cNvSpPr/>
      </dsp:nvSpPr>
      <dsp:spPr>
        <a:xfrm>
          <a:off x="3005127" y="3542320"/>
          <a:ext cx="1504801" cy="1504801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</a:t>
          </a:r>
          <a:r>
            <a:rPr lang="es-ES" sz="1700" kern="1200" dirty="0" err="1"/>
            <a:t>Planning</a:t>
          </a:r>
          <a:endParaRPr lang="es-ES" sz="1700" kern="1200" dirty="0"/>
        </a:p>
      </dsp:txBody>
      <dsp:txXfrm>
        <a:off x="3225500" y="3762693"/>
        <a:ext cx="1064055" cy="1064055"/>
      </dsp:txXfrm>
    </dsp:sp>
    <dsp:sp modelId="{C6CC7AB1-CC25-49AB-9874-1CB6A231879A}">
      <dsp:nvSpPr>
        <dsp:cNvPr id="0" name=""/>
        <dsp:cNvSpPr/>
      </dsp:nvSpPr>
      <dsp:spPr>
        <a:xfrm rot="11880000">
          <a:off x="3751409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965844" y="2398544"/>
        <a:ext cx="22572" cy="22572"/>
      </dsp:txXfrm>
    </dsp:sp>
    <dsp:sp modelId="{CB1E2DC3-70C2-406E-8685-57CB6C2C8A2E}">
      <dsp:nvSpPr>
        <dsp:cNvPr id="0" name=""/>
        <dsp:cNvSpPr/>
      </dsp:nvSpPr>
      <dsp:spPr>
        <a:xfrm>
          <a:off x="2294479" y="1355173"/>
          <a:ext cx="1504801" cy="1504801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Budget</a:t>
          </a:r>
        </a:p>
      </dsp:txBody>
      <dsp:txXfrm>
        <a:off x="2514852" y="1575546"/>
        <a:ext cx="1064055" cy="10640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FA735-238C-40B7-97B9-2705D6D27E06}">
      <dsp:nvSpPr>
        <dsp:cNvPr id="0" name=""/>
        <dsp:cNvSpPr/>
      </dsp:nvSpPr>
      <dsp:spPr>
        <a:xfrm>
          <a:off x="4154978" y="1959685"/>
          <a:ext cx="1504801" cy="1504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4375351" y="2180058"/>
        <a:ext cx="1064055" cy="1064055"/>
      </dsp:txXfrm>
    </dsp:sp>
    <dsp:sp modelId="{DCD26A8D-DA20-465C-A573-C2E7053BBCC7}">
      <dsp:nvSpPr>
        <dsp:cNvPr id="0" name=""/>
        <dsp:cNvSpPr/>
      </dsp:nvSpPr>
      <dsp:spPr>
        <a:xfrm rot="16200000">
          <a:off x="4681658" y="172016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896093" y="1722678"/>
        <a:ext cx="22572" cy="22572"/>
      </dsp:txXfrm>
    </dsp:sp>
    <dsp:sp modelId="{E43CADF1-5DF5-40EA-9E8B-3C4E9E32B48A}">
      <dsp:nvSpPr>
        <dsp:cNvPr id="0" name=""/>
        <dsp:cNvSpPr/>
      </dsp:nvSpPr>
      <dsp:spPr>
        <a:xfrm>
          <a:off x="4154978" y="3441"/>
          <a:ext cx="1504801" cy="15048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Core Use Case</a:t>
          </a:r>
        </a:p>
      </dsp:txBody>
      <dsp:txXfrm>
        <a:off x="4375351" y="223814"/>
        <a:ext cx="1064055" cy="1064055"/>
      </dsp:txXfrm>
    </dsp:sp>
    <dsp:sp modelId="{E9B9C4CF-1D01-4406-9F72-6F78AB4880A6}">
      <dsp:nvSpPr>
        <dsp:cNvPr id="0" name=""/>
        <dsp:cNvSpPr/>
      </dsp:nvSpPr>
      <dsp:spPr>
        <a:xfrm rot="20520000">
          <a:off x="5611907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826342" y="2398544"/>
        <a:ext cx="22572" cy="22572"/>
      </dsp:txXfrm>
    </dsp:sp>
    <dsp:sp modelId="{87F4BB4D-83DB-46DC-A496-7C15FD82DA37}">
      <dsp:nvSpPr>
        <dsp:cNvPr id="0" name=""/>
        <dsp:cNvSpPr/>
      </dsp:nvSpPr>
      <dsp:spPr>
        <a:xfrm>
          <a:off x="6015477" y="1355173"/>
          <a:ext cx="1504801" cy="1504801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Team</a:t>
          </a:r>
          <a:r>
            <a:rPr lang="es-ES" sz="1700" kern="1200" dirty="0"/>
            <a:t> </a:t>
          </a:r>
          <a:r>
            <a:rPr lang="es-ES" sz="1700" kern="1200" dirty="0" err="1"/>
            <a:t>Members</a:t>
          </a:r>
          <a:endParaRPr lang="es-ES" sz="1700" kern="1200" dirty="0"/>
        </a:p>
      </dsp:txBody>
      <dsp:txXfrm>
        <a:off x="6235850" y="1575546"/>
        <a:ext cx="1064055" cy="1064055"/>
      </dsp:txXfrm>
    </dsp:sp>
    <dsp:sp modelId="{4FE2C079-6151-4168-B3A7-99E9A2F3A68E}">
      <dsp:nvSpPr>
        <dsp:cNvPr id="0" name=""/>
        <dsp:cNvSpPr/>
      </dsp:nvSpPr>
      <dsp:spPr>
        <a:xfrm rot="3240000">
          <a:off x="5256584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471019" y="3492117"/>
        <a:ext cx="22572" cy="22572"/>
      </dsp:txXfrm>
    </dsp:sp>
    <dsp:sp modelId="{1B71451C-B64D-489D-A857-7536428CBAF9}">
      <dsp:nvSpPr>
        <dsp:cNvPr id="0" name=""/>
        <dsp:cNvSpPr/>
      </dsp:nvSpPr>
      <dsp:spPr>
        <a:xfrm>
          <a:off x="5304829" y="3542320"/>
          <a:ext cx="1504801" cy="1504801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A+ </a:t>
          </a:r>
          <a:r>
            <a:rPr lang="es-ES" sz="1700" kern="1200" dirty="0" err="1"/>
            <a:t>Description</a:t>
          </a:r>
          <a:endParaRPr lang="es-ES" sz="1700" kern="1200" dirty="0"/>
        </a:p>
      </dsp:txBody>
      <dsp:txXfrm>
        <a:off x="5525202" y="3762693"/>
        <a:ext cx="1064055" cy="1064055"/>
      </dsp:txXfrm>
    </dsp:sp>
    <dsp:sp modelId="{AE59E981-8645-44C4-A416-8D213E919F8E}">
      <dsp:nvSpPr>
        <dsp:cNvPr id="0" name=""/>
        <dsp:cNvSpPr/>
      </dsp:nvSpPr>
      <dsp:spPr>
        <a:xfrm rot="7560000">
          <a:off x="4106732" y="3489605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4321167" y="3492117"/>
        <a:ext cx="22572" cy="22572"/>
      </dsp:txXfrm>
    </dsp:sp>
    <dsp:sp modelId="{CACB0524-8D09-4089-B61A-F522984C7EF8}">
      <dsp:nvSpPr>
        <dsp:cNvPr id="0" name=""/>
        <dsp:cNvSpPr/>
      </dsp:nvSpPr>
      <dsp:spPr>
        <a:xfrm>
          <a:off x="3005127" y="3542320"/>
          <a:ext cx="1504801" cy="1504801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</a:t>
          </a:r>
          <a:r>
            <a:rPr lang="es-ES" sz="1700" kern="1200" dirty="0" err="1"/>
            <a:t>Planning</a:t>
          </a:r>
          <a:endParaRPr lang="es-ES" sz="1700" kern="1200" dirty="0"/>
        </a:p>
      </dsp:txBody>
      <dsp:txXfrm>
        <a:off x="3225500" y="3762693"/>
        <a:ext cx="1064055" cy="1064055"/>
      </dsp:txXfrm>
    </dsp:sp>
    <dsp:sp modelId="{C6CC7AB1-CC25-49AB-9874-1CB6A231879A}">
      <dsp:nvSpPr>
        <dsp:cNvPr id="0" name=""/>
        <dsp:cNvSpPr/>
      </dsp:nvSpPr>
      <dsp:spPr>
        <a:xfrm rot="11880000">
          <a:off x="3751409" y="2396031"/>
          <a:ext cx="451442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451442" y="1379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965844" y="2398544"/>
        <a:ext cx="22572" cy="22572"/>
      </dsp:txXfrm>
    </dsp:sp>
    <dsp:sp modelId="{CB1E2DC3-70C2-406E-8685-57CB6C2C8A2E}">
      <dsp:nvSpPr>
        <dsp:cNvPr id="0" name=""/>
        <dsp:cNvSpPr/>
      </dsp:nvSpPr>
      <dsp:spPr>
        <a:xfrm>
          <a:off x="2294479" y="1355173"/>
          <a:ext cx="1504801" cy="1504801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Prospective</a:t>
          </a:r>
          <a:r>
            <a:rPr lang="es-ES" sz="1700" kern="1200" dirty="0"/>
            <a:t> Budget</a:t>
          </a:r>
        </a:p>
      </dsp:txBody>
      <dsp:txXfrm>
        <a:off x="2514852" y="1575546"/>
        <a:ext cx="1064055" cy="1064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AF0C7-8C60-4A49-9519-A332A5E35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1A1E08-9BDA-4E0D-9D38-BCC9DA307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2213C0-455F-4805-A07D-CBA1869A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880D65-80F4-4042-9D48-DBA91CD30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57E848-68B2-4507-8335-84DA8C30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24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015B6-4ED3-4F59-A401-D96989B2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89A41F-586A-47DD-A668-8FEB5961E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996F62-0A45-4A83-AF47-C76FD007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880E6-3838-4D16-AD0E-79B2DD0F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C129EE-5662-48D5-8EF5-B4148C5C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37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14AAE0-E5B9-41E7-8403-FFC20357B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CB17C8-D4A2-4F78-8774-7278063C2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A8C7BC-4C13-45E1-9A6F-0DD736C2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7C6839-EC68-4564-ADB1-13DBD347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E8D19B-8557-44D2-82B8-016E7D37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93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9B78D-D3AF-4567-9244-C3B9BF93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701049-2392-4D6F-8785-84EFE440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5DD9EB-5C91-4E3D-A29E-F53DCAAD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0758B2-699A-43D6-A7FA-15B6784D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6E37B1-AB29-4E47-9140-176FD4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04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A779-7048-414A-BA2B-6B7159B2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22E190-8207-4D66-8A77-36095DE42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45EAF2-7411-43C2-958B-0A63390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13B98C-789D-4D4E-B5D6-39218AAC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AA33AD-9E06-42BC-BD3E-4C036020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636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7A308-40FD-4C4F-AD9A-AED06121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19FE20-4E3F-4713-A5E4-F44EB71C5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1D7B7B-F8A2-4158-8AF9-2991D80AA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B4CCCD-0E81-4DB6-8B3A-764E37DA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E1A84C-5302-4EA7-A476-2391A128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7F6865-C557-4068-9CB8-B970742C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4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FF2AD-BD2B-46EE-A996-605C028C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8EA33F-0C7C-476D-9803-2FA1F39CF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454A47-C142-43EB-B67E-2B7C84ADA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73DB35-3783-47A2-8E8B-9E791505A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63AC40-A5B1-4AF2-A395-EC9794098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973F42-8710-4761-B66D-F0DD9AD1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476FA1-CCF6-4273-B3B0-DB76E520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D1452B3-DE8F-44DA-87C9-22317C55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22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D26B1-8C32-452D-B2DA-A76BA1ED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E62EA7-D958-44D4-99DD-F462500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8B74D3-94FA-47A6-A9DA-75C8AF66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1E3C0A-9FF5-43BE-A6CC-5B5B1EA5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347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8C47C1-0750-4447-A691-9F1435B6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96F67F-315F-4791-9AE9-8E530F7F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BF1822-DCCC-4152-AA72-BA0FBA80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93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D4DBD-F380-450E-AF42-19684DBC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53D3DE-7B61-4B75-8070-5B596A2B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4EF635-6300-4744-8600-B2A3FEA58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E73503-ED4E-4BC4-85B5-811D4D27F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885D95-F307-4E58-B644-D3F848A9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D87F18-6EB8-45E0-A3A3-1A0D021E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99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F4050-4110-4439-BC9A-7B40C788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BB6DA1-BF66-4D65-A645-DB6D36BD9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65C372-886A-4ED4-97C2-97C550120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841915-D3FA-43B1-A5C6-24BF0A3B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DB8747-4D7A-45D3-97C0-B6B4F40B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D6A89-D255-441A-A4B4-6640E4BA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771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6A42903-3225-498A-808A-D8AE5CE8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E982C2-BFE1-4E39-ADBF-0901660D3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C9AAC-E30D-4332-A831-0A726C55B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C74FC-8A6E-4199-8129-AF8CFBEE5979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3240B8-1192-438B-B8DA-8E445396C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55AFD-A206-45F8-8CFB-116D1E6E2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1308D-907A-401A-BA6D-17DBE1511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1943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8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147E47-9038-4DBB-9209-1BCF2BC56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2" r="1" b="4566"/>
          <a:stretch/>
        </p:blipFill>
        <p:spPr>
          <a:xfrm>
            <a:off x="2049447" y="643467"/>
            <a:ext cx="8093105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122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204308-F29A-438A-91F7-6A571E94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334637"/>
            <a:ext cx="7372350" cy="4953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3C2DB61-749B-4E0D-88F2-B5A1CC52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s-ES"/>
              <a:t>Core use case - Proclaims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507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" name="Diagrama 2047">
            <a:extLst>
              <a:ext uri="{FF2B5EF4-FFF2-40B4-BE49-F238E27FC236}">
                <a16:creationId xmlns:a16="http://schemas.microsoft.com/office/drawing/2014/main" id="{FEC92176-65C2-4598-A9ED-7921D41581A9}"/>
              </a:ext>
            </a:extLst>
          </p:cNvPr>
          <p:cNvGraphicFramePr/>
          <p:nvPr>
            <p:extLst/>
          </p:nvPr>
        </p:nvGraphicFramePr>
        <p:xfrm>
          <a:off x="1247686" y="1632247"/>
          <a:ext cx="9814759" cy="5050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8D037394-CC8E-4917-9A67-A3036188B2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92" y="3781514"/>
            <a:ext cx="1475746" cy="110681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F1BFA1-B561-498B-8672-1C478725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5" y="622635"/>
            <a:ext cx="10202168" cy="927339"/>
          </a:xfrm>
        </p:spPr>
        <p:txBody>
          <a:bodyPr>
            <a:normAutofit/>
          </a:bodyPr>
          <a:lstStyle/>
          <a:p>
            <a:r>
              <a:rPr lang="es-ES" dirty="0" err="1"/>
              <a:t>Roadmap</a:t>
            </a:r>
            <a:endParaRPr lang="es-ES" dirty="0"/>
          </a:p>
        </p:txBody>
      </p:sp>
      <p:pic>
        <p:nvPicPr>
          <p:cNvPr id="2055" name="Imagen 2054">
            <a:extLst>
              <a:ext uri="{FF2B5EF4-FFF2-40B4-BE49-F238E27FC236}">
                <a16:creationId xmlns:a16="http://schemas.microsoft.com/office/drawing/2014/main" id="{F766F169-F30B-4D19-9073-543E1B0C6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925" y="2613817"/>
            <a:ext cx="1167697" cy="11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42B2A-1724-4A35-8830-C3DA6C0C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members</a:t>
            </a:r>
            <a:endParaRPr lang="es-ES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D35C864F-B904-432D-A366-75041EF78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754096"/>
              </p:ext>
            </p:extLst>
          </p:nvPr>
        </p:nvGraphicFramePr>
        <p:xfrm>
          <a:off x="838200" y="1690688"/>
          <a:ext cx="10515600" cy="5167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62A1258A-4773-4A02-9DAE-C639F7FBF6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0" y="5204610"/>
            <a:ext cx="2259110" cy="1694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654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" name="Diagrama 2047">
            <a:extLst>
              <a:ext uri="{FF2B5EF4-FFF2-40B4-BE49-F238E27FC236}">
                <a16:creationId xmlns:a16="http://schemas.microsoft.com/office/drawing/2014/main" id="{FEC92176-65C2-4598-A9ED-7921D41581A9}"/>
              </a:ext>
            </a:extLst>
          </p:cNvPr>
          <p:cNvGraphicFramePr/>
          <p:nvPr>
            <p:extLst/>
          </p:nvPr>
        </p:nvGraphicFramePr>
        <p:xfrm>
          <a:off x="1247686" y="1632247"/>
          <a:ext cx="9814759" cy="5050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8D037394-CC8E-4917-9A67-A3036188B2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92" y="3781514"/>
            <a:ext cx="1475746" cy="110681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F1BFA1-B561-498B-8672-1C478725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5" y="622635"/>
            <a:ext cx="10202168" cy="927339"/>
          </a:xfrm>
        </p:spPr>
        <p:txBody>
          <a:bodyPr>
            <a:normAutofit/>
          </a:bodyPr>
          <a:lstStyle/>
          <a:p>
            <a:r>
              <a:rPr lang="es-ES" dirty="0" err="1"/>
              <a:t>Roadmap</a:t>
            </a:r>
            <a:endParaRPr lang="es-ES" dirty="0"/>
          </a:p>
        </p:txBody>
      </p:sp>
      <p:pic>
        <p:nvPicPr>
          <p:cNvPr id="2055" name="Imagen 2054">
            <a:extLst>
              <a:ext uri="{FF2B5EF4-FFF2-40B4-BE49-F238E27FC236}">
                <a16:creationId xmlns:a16="http://schemas.microsoft.com/office/drawing/2014/main" id="{F766F169-F30B-4D19-9073-543E1B0C6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170" y="5067668"/>
            <a:ext cx="1167697" cy="11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0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1BFA1-B561-498B-8672-1C478725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A+ </a:t>
            </a:r>
            <a:r>
              <a:rPr lang="es-ES" dirty="0" err="1"/>
              <a:t>Description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DFA8A8-D45B-4A16-B489-2F094EB39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0" y="5204610"/>
            <a:ext cx="2259110" cy="1694333"/>
          </a:xfrm>
          <a:prstGeom prst="rect">
            <a:avLst/>
          </a:prstGeom>
          <a:noFill/>
        </p:spPr>
      </p:pic>
      <p:pic>
        <p:nvPicPr>
          <p:cNvPr id="7" name="Imagen 6" descr="Imagen que contiene persona, edificio, hombre&#10;&#10;Descripción generada con confianza muy alta">
            <a:extLst>
              <a:ext uri="{FF2B5EF4-FFF2-40B4-BE49-F238E27FC236}">
                <a16:creationId xmlns:a16="http://schemas.microsoft.com/office/drawing/2014/main" id="{EBC7B04D-E77C-42A6-839E-6FD189053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28" y="1537585"/>
            <a:ext cx="5135437" cy="22191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FCB3EFE-553D-4D64-9631-40372C8D8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49" y="4880305"/>
            <a:ext cx="3127731" cy="1487268"/>
          </a:xfrm>
          <a:prstGeom prst="rect">
            <a:avLst/>
          </a:prstGeom>
        </p:spPr>
      </p:pic>
      <p:sp>
        <p:nvSpPr>
          <p:cNvPr id="17" name="Signo más 16">
            <a:extLst>
              <a:ext uri="{FF2B5EF4-FFF2-40B4-BE49-F238E27FC236}">
                <a16:creationId xmlns:a16="http://schemas.microsoft.com/office/drawing/2014/main" id="{027F4E36-4FDB-44BC-86F3-CBA0050A4F3C}"/>
              </a:ext>
            </a:extLst>
          </p:cNvPr>
          <p:cNvSpPr/>
          <p:nvPr/>
        </p:nvSpPr>
        <p:spPr>
          <a:xfrm>
            <a:off x="5272030" y="3879047"/>
            <a:ext cx="1378634" cy="132556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4E7589A-704D-427A-A2AB-FB8D7B62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59" y="4241990"/>
            <a:ext cx="2823486" cy="24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" name="Diagrama 2047">
            <a:extLst>
              <a:ext uri="{FF2B5EF4-FFF2-40B4-BE49-F238E27FC236}">
                <a16:creationId xmlns:a16="http://schemas.microsoft.com/office/drawing/2014/main" id="{FEC92176-65C2-4598-A9ED-7921D41581A9}"/>
              </a:ext>
            </a:extLst>
          </p:cNvPr>
          <p:cNvGraphicFramePr/>
          <p:nvPr>
            <p:extLst/>
          </p:nvPr>
        </p:nvGraphicFramePr>
        <p:xfrm>
          <a:off x="1247686" y="1632247"/>
          <a:ext cx="9814759" cy="5050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8D037394-CC8E-4917-9A67-A3036188B2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92" y="3781514"/>
            <a:ext cx="1475746" cy="110681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F1BFA1-B561-498B-8672-1C478725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5" y="622635"/>
            <a:ext cx="10202168" cy="927339"/>
          </a:xfrm>
        </p:spPr>
        <p:txBody>
          <a:bodyPr>
            <a:normAutofit/>
          </a:bodyPr>
          <a:lstStyle/>
          <a:p>
            <a:r>
              <a:rPr lang="es-ES" dirty="0" err="1"/>
              <a:t>Roadmap</a:t>
            </a:r>
            <a:endParaRPr lang="es-ES" dirty="0"/>
          </a:p>
        </p:txBody>
      </p:sp>
      <p:pic>
        <p:nvPicPr>
          <p:cNvPr id="2055" name="Imagen 2054">
            <a:extLst>
              <a:ext uri="{FF2B5EF4-FFF2-40B4-BE49-F238E27FC236}">
                <a16:creationId xmlns:a16="http://schemas.microsoft.com/office/drawing/2014/main" id="{F766F169-F30B-4D19-9073-543E1B0C6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53327" y="5067668"/>
            <a:ext cx="1167697" cy="11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21838B6A-D387-4B32-A927-6B2D3C0B2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25525"/>
              </p:ext>
            </p:extLst>
          </p:nvPr>
        </p:nvGraphicFramePr>
        <p:xfrm>
          <a:off x="514961" y="854579"/>
          <a:ext cx="11235760" cy="590114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50144">
                  <a:extLst>
                    <a:ext uri="{9D8B030D-6E8A-4147-A177-3AD203B41FA5}">
                      <a16:colId xmlns:a16="http://schemas.microsoft.com/office/drawing/2014/main" val="3822306439"/>
                    </a:ext>
                  </a:extLst>
                </a:gridCol>
                <a:gridCol w="1311108">
                  <a:extLst>
                    <a:ext uri="{9D8B030D-6E8A-4147-A177-3AD203B41FA5}">
                      <a16:colId xmlns:a16="http://schemas.microsoft.com/office/drawing/2014/main" val="1433522376"/>
                    </a:ext>
                  </a:extLst>
                </a:gridCol>
                <a:gridCol w="1753124">
                  <a:extLst>
                    <a:ext uri="{9D8B030D-6E8A-4147-A177-3AD203B41FA5}">
                      <a16:colId xmlns:a16="http://schemas.microsoft.com/office/drawing/2014/main" val="4112963496"/>
                    </a:ext>
                  </a:extLst>
                </a:gridCol>
                <a:gridCol w="1767428">
                  <a:extLst>
                    <a:ext uri="{9D8B030D-6E8A-4147-A177-3AD203B41FA5}">
                      <a16:colId xmlns:a16="http://schemas.microsoft.com/office/drawing/2014/main" val="1517781244"/>
                    </a:ext>
                  </a:extLst>
                </a:gridCol>
                <a:gridCol w="2107402">
                  <a:extLst>
                    <a:ext uri="{9D8B030D-6E8A-4147-A177-3AD203B41FA5}">
                      <a16:colId xmlns:a16="http://schemas.microsoft.com/office/drawing/2014/main" val="344869582"/>
                    </a:ext>
                  </a:extLst>
                </a:gridCol>
                <a:gridCol w="1676630">
                  <a:extLst>
                    <a:ext uri="{9D8B030D-6E8A-4147-A177-3AD203B41FA5}">
                      <a16:colId xmlns:a16="http://schemas.microsoft.com/office/drawing/2014/main" val="3961594936"/>
                    </a:ext>
                  </a:extLst>
                </a:gridCol>
                <a:gridCol w="1569924">
                  <a:extLst>
                    <a:ext uri="{9D8B030D-6E8A-4147-A177-3AD203B41FA5}">
                      <a16:colId xmlns:a16="http://schemas.microsoft.com/office/drawing/2014/main" val="3177427537"/>
                    </a:ext>
                  </a:extLst>
                </a:gridCol>
              </a:tblGrid>
              <a:tr h="351490">
                <a:tc>
                  <a:txBody>
                    <a:bodyPr/>
                    <a:lstStyle/>
                    <a:p>
                      <a:r>
                        <a:rPr lang="es-ES" dirty="0" err="1"/>
                        <a:t>Monday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Tuesday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Wednesday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Thursday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Saturday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Sunday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800501"/>
                  </a:ext>
                </a:extLst>
              </a:tr>
              <a:tr h="75505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28</a:t>
                      </a:r>
                    </a:p>
                    <a:p>
                      <a:r>
                        <a:rPr lang="es-ES" dirty="0" err="1"/>
                        <a:t>Team</a:t>
                      </a:r>
                      <a:r>
                        <a:rPr lang="es-ES" dirty="0"/>
                        <a:t> Meeting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801538"/>
                  </a:ext>
                </a:extLst>
              </a:tr>
              <a:tr h="720702">
                <a:tc>
                  <a:txBody>
                    <a:bodyPr/>
                    <a:lstStyle/>
                    <a:p>
                      <a:r>
                        <a:rPr lang="es-E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  <a:p>
                      <a:r>
                        <a:rPr lang="es-ES" dirty="0" err="1"/>
                        <a:t>Team</a:t>
                      </a:r>
                      <a:r>
                        <a:rPr lang="es-ES" dirty="0"/>
                        <a:t> Meeting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364135"/>
                  </a:ext>
                </a:extLst>
              </a:tr>
              <a:tr h="755059">
                <a:tc>
                  <a:txBody>
                    <a:bodyPr/>
                    <a:lstStyle/>
                    <a:p>
                      <a:r>
                        <a:rPr lang="es-ES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  <a:p>
                      <a:r>
                        <a:rPr lang="es-ES" dirty="0" err="1"/>
                        <a:t>Team</a:t>
                      </a:r>
                      <a:r>
                        <a:rPr lang="es-ES" dirty="0"/>
                        <a:t> Meeting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54023"/>
                  </a:ext>
                </a:extLst>
              </a:tr>
              <a:tr h="755059"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17</a:t>
                      </a:r>
                    </a:p>
                    <a:p>
                      <a:r>
                        <a:rPr lang="es-ES" dirty="0" err="1"/>
                        <a:t>Presentation</a:t>
                      </a:r>
                      <a:endParaRPr lang="es-E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18</a:t>
                      </a:r>
                    </a:p>
                    <a:p>
                      <a:r>
                        <a:rPr lang="es-ES" dirty="0" err="1"/>
                        <a:t>Have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fun</a:t>
                      </a:r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19</a:t>
                      </a:r>
                    </a:p>
                    <a:p>
                      <a:r>
                        <a:rPr lang="es-ES" dirty="0" err="1"/>
                        <a:t>Team</a:t>
                      </a:r>
                      <a:r>
                        <a:rPr lang="es-ES" dirty="0"/>
                        <a:t> Meeting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20890"/>
                  </a:ext>
                </a:extLst>
              </a:tr>
              <a:tr h="878725"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23</a:t>
                      </a:r>
                    </a:p>
                    <a:p>
                      <a:r>
                        <a:rPr lang="es-ES" dirty="0" err="1"/>
                        <a:t>Team</a:t>
                      </a:r>
                      <a:r>
                        <a:rPr lang="es-ES" dirty="0"/>
                        <a:t> Meeting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  <a:p>
                      <a:r>
                        <a:rPr lang="es-ES" dirty="0"/>
                        <a:t>A+ Tutorial</a:t>
                      </a:r>
                    </a:p>
                    <a:p>
                      <a:r>
                        <a:rPr lang="es-ES" dirty="0" err="1"/>
                        <a:t>Generic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Controller</a:t>
                      </a:r>
                      <a:endParaRPr lang="es-E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26</a:t>
                      </a:r>
                    </a:p>
                    <a:p>
                      <a:r>
                        <a:rPr lang="es-ES" dirty="0" err="1"/>
                        <a:t>Team</a:t>
                      </a:r>
                      <a:r>
                        <a:rPr lang="es-ES" dirty="0"/>
                        <a:t> Meeting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31476"/>
                  </a:ext>
                </a:extLst>
              </a:tr>
              <a:tr h="878725">
                <a:tc>
                  <a:txBody>
                    <a:bodyPr/>
                    <a:lstStyle/>
                    <a:p>
                      <a:r>
                        <a:rPr lang="es-ES" dirty="0"/>
                        <a:t>27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28</a:t>
                      </a:r>
                    </a:p>
                    <a:p>
                      <a:r>
                        <a:rPr lang="es-ES" dirty="0" err="1"/>
                        <a:t>Laboratory</a:t>
                      </a:r>
                      <a:endParaRPr lang="es-ES" dirty="0"/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29</a:t>
                      </a: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30</a:t>
                      </a:r>
                    </a:p>
                    <a:p>
                      <a:r>
                        <a:rPr lang="es-ES" dirty="0"/>
                        <a:t>Pre </a:t>
                      </a:r>
                      <a:r>
                        <a:rPr lang="es-ES" dirty="0" err="1"/>
                        <a:t>Production</a:t>
                      </a:r>
                      <a:endParaRPr lang="es-ES" dirty="0"/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  <a:p>
                      <a:r>
                        <a:rPr lang="es-ES" dirty="0"/>
                        <a:t>A+ Tutorial</a:t>
                      </a:r>
                    </a:p>
                    <a:p>
                      <a:r>
                        <a:rPr lang="es-ES" dirty="0" err="1"/>
                        <a:t>Caching</a:t>
                      </a:r>
                      <a:r>
                        <a:rPr lang="es-ES" dirty="0"/>
                        <a:t> Data</a:t>
                      </a: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  <a:p>
                      <a:r>
                        <a:rPr lang="es-ES" dirty="0"/>
                        <a:t>Final </a:t>
                      </a:r>
                      <a:r>
                        <a:rPr lang="es-ES" dirty="0" err="1"/>
                        <a:t>Revision</a:t>
                      </a:r>
                      <a:endParaRPr lang="es-E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  <a:p>
                      <a:endParaRPr lang="es-E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430853"/>
                  </a:ext>
                </a:extLst>
              </a:tr>
              <a:tr h="720702"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  <a:p>
                      <a:r>
                        <a:rPr lang="es-ES" dirty="0"/>
                        <a:t>Demo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</a:p>
                    <a:p>
                      <a:r>
                        <a:rPr lang="es-ES" dirty="0" err="1"/>
                        <a:t>Items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Revision</a:t>
                      </a:r>
                      <a:endParaRPr lang="es-E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</a:t>
                      </a:r>
                    </a:p>
                    <a:p>
                      <a:r>
                        <a:rPr lang="es-ES" dirty="0" err="1"/>
                        <a:t>Deliverable</a:t>
                      </a:r>
                      <a:endParaRPr lang="es-E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455853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227B2342-77BA-47C3-A27F-BE46BB7E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60" y="187900"/>
            <a:ext cx="11235761" cy="594815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Prospective</a:t>
            </a:r>
            <a:r>
              <a:rPr lang="es-ES" dirty="0"/>
              <a:t> </a:t>
            </a:r>
            <a:r>
              <a:rPr lang="es-ES" dirty="0" err="1"/>
              <a:t>Planning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E3981A-A999-4E1C-ACB3-3924AF8A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398" y="5618548"/>
            <a:ext cx="1652602" cy="12394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354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" name="Diagrama 2047">
            <a:extLst>
              <a:ext uri="{FF2B5EF4-FFF2-40B4-BE49-F238E27FC236}">
                <a16:creationId xmlns:a16="http://schemas.microsoft.com/office/drawing/2014/main" id="{FEC92176-65C2-4598-A9ED-7921D41581A9}"/>
              </a:ext>
            </a:extLst>
          </p:cNvPr>
          <p:cNvGraphicFramePr/>
          <p:nvPr>
            <p:extLst/>
          </p:nvPr>
        </p:nvGraphicFramePr>
        <p:xfrm>
          <a:off x="1247686" y="1632247"/>
          <a:ext cx="9814759" cy="5050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8D037394-CC8E-4917-9A67-A3036188B2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92" y="3781514"/>
            <a:ext cx="1475746" cy="110681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F1BFA1-B561-498B-8672-1C478725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5" y="622635"/>
            <a:ext cx="10202168" cy="927339"/>
          </a:xfrm>
        </p:spPr>
        <p:txBody>
          <a:bodyPr>
            <a:normAutofit/>
          </a:bodyPr>
          <a:lstStyle/>
          <a:p>
            <a:r>
              <a:rPr lang="es-ES" dirty="0" err="1"/>
              <a:t>Roadmap</a:t>
            </a:r>
            <a:endParaRPr lang="es-ES" dirty="0"/>
          </a:p>
        </p:txBody>
      </p:sp>
      <p:pic>
        <p:nvPicPr>
          <p:cNvPr id="2055" name="Imagen 2054">
            <a:extLst>
              <a:ext uri="{FF2B5EF4-FFF2-40B4-BE49-F238E27FC236}">
                <a16:creationId xmlns:a16="http://schemas.microsoft.com/office/drawing/2014/main" id="{F766F169-F30B-4D19-9073-543E1B0C6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9484" y="2613817"/>
            <a:ext cx="1167697" cy="11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E6141-BA95-4888-9279-DB6F78AE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409"/>
            <a:ext cx="10515600" cy="682284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Prospective</a:t>
            </a:r>
            <a:r>
              <a:rPr lang="es-ES" dirty="0"/>
              <a:t> Budget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E9A6B9EB-6F23-4F8B-ADCE-CB298DA80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540332"/>
              </p:ext>
            </p:extLst>
          </p:nvPr>
        </p:nvGraphicFramePr>
        <p:xfrm>
          <a:off x="838201" y="1732280"/>
          <a:ext cx="10515601" cy="339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253">
                  <a:extLst>
                    <a:ext uri="{9D8B030D-6E8A-4147-A177-3AD203B41FA5}">
                      <a16:colId xmlns:a16="http://schemas.microsoft.com/office/drawing/2014/main" val="2498139640"/>
                    </a:ext>
                  </a:extLst>
                </a:gridCol>
                <a:gridCol w="1552040">
                  <a:extLst>
                    <a:ext uri="{9D8B030D-6E8A-4147-A177-3AD203B41FA5}">
                      <a16:colId xmlns:a16="http://schemas.microsoft.com/office/drawing/2014/main" val="675528219"/>
                    </a:ext>
                  </a:extLst>
                </a:gridCol>
                <a:gridCol w="1384419">
                  <a:extLst>
                    <a:ext uri="{9D8B030D-6E8A-4147-A177-3AD203B41FA5}">
                      <a16:colId xmlns:a16="http://schemas.microsoft.com/office/drawing/2014/main" val="1679430873"/>
                    </a:ext>
                  </a:extLst>
                </a:gridCol>
                <a:gridCol w="1529697">
                  <a:extLst>
                    <a:ext uri="{9D8B030D-6E8A-4147-A177-3AD203B41FA5}">
                      <a16:colId xmlns:a16="http://schemas.microsoft.com/office/drawing/2014/main" val="448787251"/>
                    </a:ext>
                  </a:extLst>
                </a:gridCol>
                <a:gridCol w="1153683">
                  <a:extLst>
                    <a:ext uri="{9D8B030D-6E8A-4147-A177-3AD203B41FA5}">
                      <a16:colId xmlns:a16="http://schemas.microsoft.com/office/drawing/2014/main" val="1844128637"/>
                    </a:ext>
                  </a:extLst>
                </a:gridCol>
                <a:gridCol w="1316052">
                  <a:extLst>
                    <a:ext uri="{9D8B030D-6E8A-4147-A177-3AD203B41FA5}">
                      <a16:colId xmlns:a16="http://schemas.microsoft.com/office/drawing/2014/main" val="3202606920"/>
                    </a:ext>
                  </a:extLst>
                </a:gridCol>
                <a:gridCol w="1391007">
                  <a:extLst>
                    <a:ext uri="{9D8B030D-6E8A-4147-A177-3AD203B41FA5}">
                      <a16:colId xmlns:a16="http://schemas.microsoft.com/office/drawing/2014/main" val="29848207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87217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Requirements</a:t>
                      </a:r>
                      <a:r>
                        <a:rPr lang="es-E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Lessons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Development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Testing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Team</a:t>
                      </a:r>
                      <a:r>
                        <a:rPr lang="es-ES" dirty="0"/>
                        <a:t> Meetings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Contingency</a:t>
                      </a:r>
                      <a:r>
                        <a:rPr lang="es-ES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Ending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Tasks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1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Hours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 </a:t>
                      </a:r>
                      <a:r>
                        <a:rPr lang="es-ES" dirty="0" err="1"/>
                        <a:t>hours</a:t>
                      </a:r>
                      <a:r>
                        <a:rPr lang="es-ES" dirty="0"/>
                        <a:t> per </a:t>
                      </a:r>
                      <a:r>
                        <a:rPr lang="es-ES" dirty="0" err="1"/>
                        <a:t>member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includes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language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revision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 </a:t>
                      </a:r>
                      <a:r>
                        <a:rPr lang="es-ES" dirty="0" err="1"/>
                        <a:t>Teorical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Lessons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Hours</a:t>
                      </a:r>
                      <a:endParaRPr lang="es-ES" dirty="0"/>
                    </a:p>
                    <a:p>
                      <a:endParaRPr lang="es-ES" dirty="0"/>
                    </a:p>
                    <a:p>
                      <a:r>
                        <a:rPr lang="es-ES" dirty="0"/>
                        <a:t>4 </a:t>
                      </a:r>
                      <a:r>
                        <a:rPr lang="es-ES" dirty="0" err="1"/>
                        <a:t>Laboratory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Lessons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Hours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 </a:t>
                      </a:r>
                      <a:r>
                        <a:rPr lang="es-ES" dirty="0" err="1"/>
                        <a:t>hours</a:t>
                      </a:r>
                      <a:r>
                        <a:rPr lang="es-ES" dirty="0"/>
                        <a:t> – </a:t>
                      </a:r>
                      <a:r>
                        <a:rPr lang="es-ES" dirty="0" err="1"/>
                        <a:t>member</a:t>
                      </a:r>
                      <a:r>
                        <a:rPr lang="es-ES" dirty="0"/>
                        <a:t>/per </a:t>
                      </a:r>
                      <a:r>
                        <a:rPr lang="es-ES" dirty="0" err="1"/>
                        <a:t>day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6 </a:t>
                      </a:r>
                      <a:r>
                        <a:rPr lang="es-ES" dirty="0" err="1"/>
                        <a:t>hours</a:t>
                      </a:r>
                      <a:r>
                        <a:rPr lang="es-ES" dirty="0"/>
                        <a:t> – </a:t>
                      </a:r>
                      <a:r>
                        <a:rPr lang="es-ES" dirty="0" err="1"/>
                        <a:t>member</a:t>
                      </a:r>
                      <a:r>
                        <a:rPr lang="es-ES" dirty="0"/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per </a:t>
                      </a:r>
                      <a:r>
                        <a:rPr lang="es-ES" dirty="0" err="1"/>
                        <a:t>day</a:t>
                      </a:r>
                      <a:endParaRPr lang="es-ES" dirty="0"/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 Meetings</a:t>
                      </a:r>
                    </a:p>
                    <a:p>
                      <a:r>
                        <a:rPr lang="es-ES" dirty="0"/>
                        <a:t>1 </a:t>
                      </a:r>
                      <a:r>
                        <a:rPr lang="es-ES" dirty="0" err="1"/>
                        <a:t>hour</a:t>
                      </a:r>
                      <a:r>
                        <a:rPr lang="es-ES" dirty="0"/>
                        <a:t> – 1 </a:t>
                      </a:r>
                      <a:r>
                        <a:rPr lang="es-ES" dirty="0" err="1"/>
                        <a:t>hour</a:t>
                      </a:r>
                      <a:r>
                        <a:rPr lang="es-ES" dirty="0"/>
                        <a:t> 30 min</a:t>
                      </a:r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6 </a:t>
                      </a:r>
                      <a:r>
                        <a:rPr lang="es-ES" dirty="0" err="1"/>
                        <a:t>hours</a:t>
                      </a:r>
                      <a:r>
                        <a:rPr lang="es-ES" dirty="0"/>
                        <a:t> – </a:t>
                      </a:r>
                      <a:r>
                        <a:rPr lang="es-ES" dirty="0" err="1"/>
                        <a:t>member</a:t>
                      </a:r>
                      <a:r>
                        <a:rPr lang="es-ES" dirty="0"/>
                        <a:t>/per </a:t>
                      </a:r>
                      <a:r>
                        <a:rPr lang="es-ES" dirty="0" err="1"/>
                        <a:t>day</a:t>
                      </a:r>
                      <a:endParaRPr lang="es-ES" dirty="0"/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 </a:t>
                      </a:r>
                      <a:r>
                        <a:rPr lang="es-ES" dirty="0" err="1"/>
                        <a:t>hours</a:t>
                      </a:r>
                      <a:r>
                        <a:rPr lang="es-ES" dirty="0"/>
                        <a:t> – </a:t>
                      </a:r>
                      <a:r>
                        <a:rPr lang="es-ES" dirty="0" err="1"/>
                        <a:t>member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750 €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2880 €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3150 €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450 € (Min)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75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Total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dirty="0"/>
                        <a:t>8730 €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65417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6A7C3DF5-0DFE-4D45-812A-B88EA0E45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0" y="5204610"/>
            <a:ext cx="2259110" cy="1694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711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11D82-D1E7-410A-AB45-903D7ADA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4241"/>
            <a:ext cx="10515600" cy="1325563"/>
          </a:xfrm>
        </p:spPr>
        <p:txBody>
          <a:bodyPr/>
          <a:lstStyle/>
          <a:p>
            <a:pPr algn="ctr"/>
            <a:r>
              <a:rPr lang="es-ES"/>
              <a:t>Thanks for your attention</a:t>
            </a:r>
            <a:br>
              <a:rPr lang="es-ES"/>
            </a:br>
            <a:r>
              <a:rPr lang="es-ES"/>
              <a:t>Questions?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43D96E5-D445-4359-B6EC-31444B4FD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614" y="3429000"/>
            <a:ext cx="4706772" cy="2647559"/>
          </a:xfrm>
        </p:spPr>
      </p:pic>
    </p:spTree>
    <p:extLst>
      <p:ext uri="{BB962C8B-B14F-4D97-AF65-F5344CB8AC3E}">
        <p14:creationId xmlns:p14="http://schemas.microsoft.com/office/powerpoint/2010/main" val="39645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B6C49-B2DC-4734-9841-80C5A570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988" y="662190"/>
            <a:ext cx="10638836" cy="1325563"/>
          </a:xfrm>
        </p:spPr>
        <p:txBody>
          <a:bodyPr/>
          <a:lstStyle/>
          <a:p>
            <a:pPr algn="ctr"/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…</a:t>
            </a:r>
            <a:br>
              <a:rPr lang="es-ES" dirty="0"/>
            </a:b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student´s</a:t>
            </a:r>
            <a:r>
              <a:rPr lang="es-ES" dirty="0"/>
              <a:t>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32E47E-06A3-443E-8FB5-2B6944475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506368"/>
            <a:ext cx="3429000" cy="3429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DC07B9-3216-450E-A997-0A968262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0" y="5204610"/>
            <a:ext cx="2259110" cy="1694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351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B6C49-B2DC-4734-9841-80C5A570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725" y="614150"/>
            <a:ext cx="9642549" cy="704863"/>
          </a:xfrm>
        </p:spPr>
        <p:txBody>
          <a:bodyPr/>
          <a:lstStyle/>
          <a:p>
            <a:pPr algn="ctr"/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student´s</a:t>
            </a:r>
            <a:r>
              <a:rPr lang="es-ES" dirty="0"/>
              <a:t>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05AEDAB-1C5F-468E-B806-8019CE9594E1}"/>
              </a:ext>
            </a:extLst>
          </p:cNvPr>
          <p:cNvSpPr/>
          <p:nvPr/>
        </p:nvSpPr>
        <p:spPr>
          <a:xfrm>
            <a:off x="2161361" y="4311220"/>
            <a:ext cx="78692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i="1" dirty="0"/>
              <a:t>A </a:t>
            </a:r>
            <a:r>
              <a:rPr lang="es-ES" sz="2400" i="1" dirty="0" err="1"/>
              <a:t>student</a:t>
            </a:r>
            <a:r>
              <a:rPr lang="es-ES" sz="2400" i="1" dirty="0"/>
              <a:t> </a:t>
            </a:r>
            <a:r>
              <a:rPr lang="es-ES" sz="2400" i="1" dirty="0" err="1"/>
              <a:t>representation</a:t>
            </a:r>
            <a:r>
              <a:rPr lang="es-ES" sz="2400" i="1" dirty="0"/>
              <a:t> </a:t>
            </a:r>
            <a:r>
              <a:rPr lang="es-ES" sz="2400" i="1" dirty="0" err="1"/>
              <a:t>is</a:t>
            </a:r>
            <a:r>
              <a:rPr lang="es-ES" sz="2400" i="1" dirty="0"/>
              <a:t> a curricular </a:t>
            </a:r>
            <a:r>
              <a:rPr lang="es-ES" sz="2400" i="1" dirty="0" err="1"/>
              <a:t>or</a:t>
            </a:r>
            <a:r>
              <a:rPr lang="es-ES" sz="2400" i="1" dirty="0"/>
              <a:t> </a:t>
            </a:r>
            <a:r>
              <a:rPr lang="es-ES" sz="2400" i="1" dirty="0" err="1"/>
              <a:t>extra-curricular</a:t>
            </a:r>
            <a:r>
              <a:rPr lang="es-ES" sz="2400" i="1" dirty="0"/>
              <a:t> </a:t>
            </a:r>
            <a:r>
              <a:rPr lang="es-ES" sz="2400" i="1" dirty="0" err="1"/>
              <a:t>activity</a:t>
            </a:r>
            <a:r>
              <a:rPr lang="es-ES" sz="2400" i="1" dirty="0"/>
              <a:t> </a:t>
            </a:r>
            <a:r>
              <a:rPr lang="es-ES" sz="2400" i="1" dirty="0" err="1"/>
              <a:t>for</a:t>
            </a:r>
            <a:r>
              <a:rPr lang="es-ES" sz="2400" i="1" dirty="0"/>
              <a:t> </a:t>
            </a:r>
            <a:r>
              <a:rPr lang="es-ES" sz="2400" i="1" dirty="0" err="1"/>
              <a:t>students</a:t>
            </a:r>
            <a:r>
              <a:rPr lang="es-ES" sz="2400" i="1" dirty="0"/>
              <a:t> at </a:t>
            </a:r>
            <a:r>
              <a:rPr lang="es-ES" sz="2400" i="1" dirty="0" err="1"/>
              <a:t>schools</a:t>
            </a:r>
            <a:r>
              <a:rPr lang="es-ES" sz="2400" i="1" dirty="0"/>
              <a:t> </a:t>
            </a:r>
            <a:r>
              <a:rPr lang="es-ES" sz="2400" i="1" dirty="0" err="1"/>
              <a:t>or</a:t>
            </a:r>
            <a:r>
              <a:rPr lang="es-ES" sz="2400" i="1" dirty="0"/>
              <a:t> </a:t>
            </a:r>
            <a:r>
              <a:rPr lang="es-ES" sz="2400" i="1" dirty="0" err="1"/>
              <a:t>universities</a:t>
            </a:r>
            <a:r>
              <a:rPr lang="es-ES" sz="2400" i="1" dirty="0"/>
              <a:t>.</a:t>
            </a:r>
          </a:p>
          <a:p>
            <a:pPr algn="ctr"/>
            <a:endParaRPr lang="es-ES" sz="2400" dirty="0"/>
          </a:p>
          <a:p>
            <a:pPr algn="ctr"/>
            <a:r>
              <a:rPr lang="es-ES" sz="2400" dirty="0" err="1"/>
              <a:t>Its</a:t>
            </a:r>
            <a:r>
              <a:rPr lang="es-ES" sz="2400" dirty="0"/>
              <a:t> </a:t>
            </a:r>
            <a:r>
              <a:rPr lang="es-ES" sz="2400" dirty="0" err="1"/>
              <a:t>task</a:t>
            </a:r>
            <a:r>
              <a:rPr lang="es-ES" sz="2400" dirty="0"/>
              <a:t> </a:t>
            </a:r>
            <a:r>
              <a:rPr lang="es-ES" sz="2400" dirty="0" err="1"/>
              <a:t>consists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getting</a:t>
            </a:r>
            <a:r>
              <a:rPr lang="es-ES" sz="2400" dirty="0"/>
              <a:t> </a:t>
            </a:r>
            <a:r>
              <a:rPr lang="es-ES" sz="2400" dirty="0" err="1"/>
              <a:t>student</a:t>
            </a:r>
            <a:r>
              <a:rPr lang="es-ES" sz="2400" dirty="0"/>
              <a:t> </a:t>
            </a:r>
            <a:r>
              <a:rPr lang="es-ES" sz="2400" dirty="0" err="1"/>
              <a:t>matters</a:t>
            </a:r>
            <a:r>
              <a:rPr lang="es-ES" sz="2400" dirty="0"/>
              <a:t> </a:t>
            </a:r>
            <a:r>
              <a:rPr lang="es-ES" sz="2400" dirty="0" err="1"/>
              <a:t>get</a:t>
            </a:r>
            <a:r>
              <a:rPr lang="es-ES" sz="2400" dirty="0"/>
              <a:t> resolved as </a:t>
            </a:r>
            <a:r>
              <a:rPr lang="es-ES" sz="2400" dirty="0" err="1"/>
              <a:t>long</a:t>
            </a:r>
            <a:r>
              <a:rPr lang="es-ES" sz="2400" dirty="0"/>
              <a:t> as </a:t>
            </a:r>
            <a:r>
              <a:rPr lang="es-ES" sz="2400" dirty="0" err="1"/>
              <a:t>possible</a:t>
            </a:r>
            <a:r>
              <a:rPr lang="es-ES" sz="2400" dirty="0"/>
              <a:t>. </a:t>
            </a:r>
            <a:r>
              <a:rPr lang="es-ES" sz="2400" dirty="0" err="1"/>
              <a:t>They</a:t>
            </a:r>
            <a:r>
              <a:rPr lang="es-ES" sz="2400" dirty="0"/>
              <a:t> are </a:t>
            </a:r>
            <a:r>
              <a:rPr lang="es-ES" sz="2400" dirty="0" err="1"/>
              <a:t>supposed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be a link </a:t>
            </a:r>
            <a:r>
              <a:rPr lang="es-ES" sz="2400" dirty="0" err="1"/>
              <a:t>bewteen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institution</a:t>
            </a:r>
            <a:r>
              <a:rPr lang="es-ES" sz="2400" dirty="0"/>
              <a:t> and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different</a:t>
            </a:r>
            <a:r>
              <a:rPr lang="es-ES" sz="2400" dirty="0"/>
              <a:t> </a:t>
            </a:r>
            <a:r>
              <a:rPr lang="es-ES" sz="2400" dirty="0" err="1"/>
              <a:t>student´s</a:t>
            </a:r>
            <a:r>
              <a:rPr lang="es-ES" sz="2400" dirty="0"/>
              <a:t> </a:t>
            </a:r>
            <a:r>
              <a:rPr lang="es-ES" sz="2400" dirty="0" err="1"/>
              <a:t>groups</a:t>
            </a:r>
            <a:r>
              <a:rPr lang="es-ES" sz="2400" dirty="0"/>
              <a:t>.</a:t>
            </a:r>
          </a:p>
        </p:txBody>
      </p:sp>
      <p:pic>
        <p:nvPicPr>
          <p:cNvPr id="7" name="Imagen 6" descr="Imagen que contiene persona, altavoz, megáfono, exterior&#10;&#10;Descripción generada con confianza muy alta">
            <a:extLst>
              <a:ext uri="{FF2B5EF4-FFF2-40B4-BE49-F238E27FC236}">
                <a16:creationId xmlns:a16="http://schemas.microsoft.com/office/drawing/2014/main" id="{62B7CDA1-70E1-42D2-A94E-C65EAD25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25" y="1735100"/>
            <a:ext cx="4114349" cy="21600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3F77AA-8736-4A85-9EFB-2C778A8A3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0" y="5163667"/>
            <a:ext cx="2259110" cy="1694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150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" name="Diagrama 2047">
            <a:extLst>
              <a:ext uri="{FF2B5EF4-FFF2-40B4-BE49-F238E27FC236}">
                <a16:creationId xmlns:a16="http://schemas.microsoft.com/office/drawing/2014/main" id="{FEC92176-65C2-4598-A9ED-7921D4158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2103035"/>
              </p:ext>
            </p:extLst>
          </p:nvPr>
        </p:nvGraphicFramePr>
        <p:xfrm>
          <a:off x="1247686" y="1632247"/>
          <a:ext cx="9814759" cy="5050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8D037394-CC8E-4917-9A67-A3036188B2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92" y="3781514"/>
            <a:ext cx="1475746" cy="110681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F1BFA1-B561-498B-8672-1C478725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5" y="622635"/>
            <a:ext cx="10202168" cy="927339"/>
          </a:xfrm>
        </p:spPr>
        <p:txBody>
          <a:bodyPr>
            <a:normAutofit/>
          </a:bodyPr>
          <a:lstStyle/>
          <a:p>
            <a:r>
              <a:rPr lang="es-ES" dirty="0" err="1"/>
              <a:t>Roadmap</a:t>
            </a:r>
            <a:endParaRPr lang="es-ES" dirty="0"/>
          </a:p>
        </p:txBody>
      </p:sp>
      <p:pic>
        <p:nvPicPr>
          <p:cNvPr id="2055" name="Imagen 2054">
            <a:extLst>
              <a:ext uri="{FF2B5EF4-FFF2-40B4-BE49-F238E27FC236}">
                <a16:creationId xmlns:a16="http://schemas.microsoft.com/office/drawing/2014/main" id="{F766F169-F30B-4D19-9073-543E1B0C6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38" y="1088083"/>
            <a:ext cx="1167697" cy="11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1BFA1-B561-498B-8672-1C478725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99" y="133113"/>
            <a:ext cx="10515600" cy="1325563"/>
          </a:xfrm>
        </p:spPr>
        <p:txBody>
          <a:bodyPr/>
          <a:lstStyle/>
          <a:p>
            <a:r>
              <a:rPr lang="es-ES" dirty="0"/>
              <a:t>Core use case - </a:t>
            </a:r>
            <a:r>
              <a:rPr lang="es-ES" dirty="0" err="1"/>
              <a:t>Proclaims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A08AE4-EE5A-435D-B581-9DBBB98CB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0" y="5204610"/>
            <a:ext cx="2259110" cy="1694333"/>
          </a:xfrm>
          <a:prstGeom prst="rect">
            <a:avLst/>
          </a:prstGeom>
          <a:noFill/>
        </p:spPr>
      </p:pic>
      <p:pic>
        <p:nvPicPr>
          <p:cNvPr id="4" name="Imagen 3" descr="Imagen que contiene ropa, mujer, persona&#10;&#10;Descripción generada con confianza alta">
            <a:extLst>
              <a:ext uri="{FF2B5EF4-FFF2-40B4-BE49-F238E27FC236}">
                <a16:creationId xmlns:a16="http://schemas.microsoft.com/office/drawing/2014/main" id="{D8D48454-9BE1-40C0-8376-1B556FB79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0" r="11754"/>
          <a:stretch/>
        </p:blipFill>
        <p:spPr>
          <a:xfrm>
            <a:off x="4874507" y="3736365"/>
            <a:ext cx="2442986" cy="196575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7EF7012-7BEA-4A20-A0EC-3442508F5EFC}"/>
              </a:ext>
            </a:extLst>
          </p:cNvPr>
          <p:cNvSpPr/>
          <p:nvPr/>
        </p:nvSpPr>
        <p:spPr>
          <a:xfrm>
            <a:off x="672268" y="2521470"/>
            <a:ext cx="4683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Students can publish proclaims. Every proclaim must store a ticker, a title, a description, the moment when it is created, and some attachments.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E2EAC55-D1A4-4DF3-B1FF-2BE59C48162F}"/>
              </a:ext>
            </a:extLst>
          </p:cNvPr>
          <p:cNvSpPr/>
          <p:nvPr/>
        </p:nvSpPr>
        <p:spPr>
          <a:xfrm>
            <a:off x="6836639" y="2458822"/>
            <a:ext cx="4941762" cy="1262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There are a lot of kind of proclaims understood under Category´s name. Teachers proclaims, Building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Infraestructure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Proclaim, Teaching Schedule or even bullying. 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82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879BB70-C3CE-43E1-B6E3-898EE7D0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22" y="387336"/>
            <a:ext cx="10473583" cy="673738"/>
          </a:xfrm>
        </p:spPr>
        <p:txBody>
          <a:bodyPr>
            <a:normAutofit fontScale="90000"/>
          </a:bodyPr>
          <a:lstStyle/>
          <a:p>
            <a:r>
              <a:rPr lang="es-ES" dirty="0"/>
              <a:t>Core use case - </a:t>
            </a:r>
            <a:r>
              <a:rPr lang="es-ES" dirty="0" err="1"/>
              <a:t>Proclaims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0EA528-F2D8-46B8-B2C7-E9EBA51F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3657186"/>
            <a:ext cx="2857500" cy="226695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D29E63A-A0CB-4E48-921F-8913DD3D1001}"/>
              </a:ext>
            </a:extLst>
          </p:cNvPr>
          <p:cNvSpPr/>
          <p:nvPr/>
        </p:nvSpPr>
        <p:spPr>
          <a:xfrm>
            <a:off x="1800314" y="2234331"/>
            <a:ext cx="8591371" cy="966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Proclaims will be attended by members. For every proclaim, members will have to accepted or rejected it. In the first case, a law must be attached. If rejected, a reason must be provided.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BEB76B-3BAF-4674-A389-EF3049ED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0" y="5204610"/>
            <a:ext cx="2259110" cy="1694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071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:image/png;base64,iVBORw0KGgoAAAANSUhEUgAAARkAAACzCAMAAACKPpgZAAAA/FBMVEX////MAAHMAAAmmi/IAAD//v////367OyMwo8TlR8xnjt7v4FntmwhmSvolJP9///0ycn30tH55uYAjgBXsF3QIiT43Nvt9+632rrOLCwLlRvROTklmy6jz6UomjLxvL34/Pes1a/99/bbTlD42dry+fDpnJvk8uX88e7qqajVP0BBpUf44OHO584xoTvT6NXcXV7NERCRzJWWyZnRGxzvtrfaVVVaq1/vr7CDwoXfeXnicnTE4cfc8N9Nq1Rxt3bkdnfkiIncZ2TONzndXFrljY7aYmfwu8D5zdLjaGXplqHfTUvle33pn6Plh4/xsLToo5txv3jD5sOv07TdQ6LOAAAgAElEQVR4nO19CVvqyNZuEUhigBhA5jGE2TDIqCiDeHSf7uv29qf9///LXUMlgLpV7D79nfs8rO12gKSGt9Zci5QQQmiaZVn8TX5pH37hNbaGX5p/x97X+69+1uze19/VrG3bFg/zq81qGl0IuIjG/ORwgnsi37jtH6f5dyaHVAJkWmcGkmkcSVIevlaATOYsWC6Wi8Fi8AAqel9/icpIf7GNjzvoH35PMVgOFs0kIVMs0yS/PEaazt8wqXL5PwkNNFwMhsv82yH3IRwSGWSZ/20O/m8i4BFCpgXSZIbXkf8Nms/h/3+m2e/ffGnuIGMkG+KfoYwNboL3h71YLkVL++Dyr1Jr949lb5mxW7+69FNa5H1pKpbNZMZSv9GIah10LfgXLQG+ArgMqqoJ1W7ZGWGTp3Fwz9AEQAweCDSktTKCR6Khe9bINGytgT6JtrMMX6Zsvlj0eAYg8pr+OtHIDroB/g3cEQ4ZR93qASIqofKNRQFI7EXDVgFWVbOq7gJeQRKLhlBV7Awbtb6HDKgXiUwRkTmcAJoDFhudS9XOlGz4gb5mA9hHxddwagczjaaJ5WJRtTNWqwXMN6jSysKrrQa1CewEuAOfHo468ExZSlOwaHyDZw5dDpUcb4HsDyPGf/gCjlz9jjiJ1hJwhlEPenivzdDjmFRCmxhT/SbPBPekaZdwoNA4MoXAf5q2jxsHFxrPDa+3cAR711isuCxkaItaAdERrREoFpsAEsg7+LLGmseibuCfSroDr8f3sFW8k9gKbkJGoAtaGdAo8MpykBksqpZoqCrxIMmUF09Z/qA0HyPL+4FrdSgyCD6pOA3no70ChqZE2sKfjyperTrKOo1Qwqyx8Fm9ZWs8x/dp7KiGpbLBkRPW1DlqDZWB4ptlpEeDQUZDrERmIBBrVTQWdm/9IohfBI+JV8/yAFFJU7MykiPE99V3hC27tU3vIGMNbGExa6ostnvIWMypKvGvSvNUtf2LEBbul8yQ4CE1lpmT/Fk20yOjqhEvEAsKuRCyA81vjViI3tEIUJ4p42U3sr1WFPRMJjNYnSUzmZ4q0FyrxI04cWvbDv65q3XQVKrWO9brQ55RLbDilhj1bMtrd2/ScpyancmAhZTS9Yqv8O0GvG9rJE88WXvRW0TWpdGlzSSkbhCcDtBo0W1E1c4sW8sWuj8o1DilTAso02h5lFkXz9xVFl4AD6ZXjURK0ZLdir5o0KNNEki4SrBVEjPN8one1qQF+zIymtVb2GBHovNxdZGtVqt7d3N7YA/GkWg0up6XFrbQtNcym8mW5mt4PzKuLkmkcAGtxcno5GQeTc7nlCColhZioA2y1XEVQLF7tma1MuOTUnW8yFTdvpuMVDPEIuqiGnVXK3e1XrlMq2gy6brBYHLl2nZ1fjI+iSTXkZPVGtrNllqZlg0jP1l6LKH1xq+pms0Q6+yvKSFj/FKahA1qbWH380Z+7RrG2XKPo9DBy0bDhmFy7qKcXIhX9qU1WpnwtklXuKB3NRqDWBiGIV9FMo2saFVX0EMU0WtY9qI0cvOmmU/O1zAuuATaxpGf5E0j6UbNctLFu8PmCiBxg2UYXb4h5vCuYeL1QbilaK5sexkpm8ZZz9czpfybAMlczVvi18i8xzOgEITaWwwwcDh5ht7mzI/Io2RLeqsz04SwFGLTYrFcNs5GDaGxlkPmaZzkYXblIP6D900jX9UQUM16KWKUHzTLZf65ytgDMTbKRhTutAcZe7mOhM1yfty4zGP4D7Hu2QJN5BwCPdMMAxoRtxxeV5MAMDRTKq2ipm3BuxRSl4PhYNEN50dgulorwwRkPCrhJUVsBG6EeLpslosA3dh+ze2fIPNiiawYwSqVLzHCSrZYE5AWFKIaNihYp6idUhgmQuNp0tY6j1PHpA8nfgAb8PBAYWRGODBKEAQRHDNZEsvSKLkKAzKilcz2IqtVuVzOl6ou53/KZdMdADvBWFYGoJIsjfPmyyLqmkVsJRpOuv3GIGoAStBbOdgvl/tmPzrQFuO5u8r3fAWLyMBgiqPLVZRaDmMGpJyf26+m/qE0WZa9HM0zK1wBEonggm0QWSpRBcYNEjJm2YTpBRF97AHNoCYyUYMTPkXK/MAPuMYooa6xsn03fGLgbYyZURUjUGfh8DN02lq7btl1USzCrmtyYgXa7i80cWKEV9H1KmgCJjDxXtAkpgNVkzca9rxfXMMNlHXCxXJbg9F8BO8N9ngGU0IATBRHHnaDeINpRPbty8c8A0JjR1+yZhBuD7rJMIiThZ4rmkJVyxq4OmXk5n4xH00CD5hJN/+8JBdEtZN54iXQM/2+EZ4jjG7SzK9Q1fTCySooiKLJ+sYILsWg2i+t8sQz0fVLMghcAIpinCyTQMLSuG5V0wAZ1zT6cE84XDZc4BLo3DSK0UgS9MzIjYxRboN9UjZnES2zjEZH4VfSRGtkmm6/b5ImIBzPqr/gmXdtE8whuhgnTTICSUC33xIc7sD4V7RcZjli9EfVUt9wUZiipjnC8NkSpTOSMnMN0x1lI0a5D8CVjCIoWzDkUWMehnfdSORyPI+U1llhtaql0RpYSiwvwRqBju0tFgPRWozDyJrB/HhQbYGOLaLKLBYN4Cb8ZiSj/X7yMrkqrRqiV149mygh6+i6tB6frJfC7o2q8/VS3UWG2NzIg4CaeVPmMeGP5fvIvCdN6FWMR2GYfj8KDAFMmK+yYwdvzPOk7cziMttqALJjUDomXmsOUFUuw6wBjFKvB76O3YPVDZYBDfMSOhkk+xEXFm5s2w1tsNTQpRHk2gBDDsIoZ0bRZh9Da/VRi5vJ9VlWZBZV8G+QXJOQdwfoLcF/O6OppdUqCSomOMo0GtaLBa0J2lKxt4LCeqZsPL9kW4vWctTPy/xu0TjZS8F8zDOgbe2+gbocmA/NiemSTwyqYnlGSBeNiC3YOQYjACsBnbo4yxNDrsRC8A3iT5A7fBGYRhvDpSYylI2urUpeqoX6CxX7EicNasUWyywFOos89g3SAeyWWcjBuWiTiuaJ9NLxfwscHRNVIq6fDLFUlYOzPT2DGlf+bY9gCREYuHG5e+GHyKCB1mhtisFkmJA1WrKjUZ4kFMNzjnE0Mbgsri5hFfvAlgOQdETGqDJu6NqP+sEoGIz+yM6sTRJvM4pOVm8gbFVwWIZ+NSIDcwaesTlms/s0hnA+K6TbjcgYlMNeQWeZk5a9XNrAiWjJgLurcFsGHDiOL3xzukWGHBBJvRVqyPDKzJeEtk3lfChNyMwvZyQU7sslTTU/FhQ42vAn+hnAAOjbCPJxFtlRBKxTNgPAGdLUsqdP65qpjkfumVsdaK1LmmrZvASg1ZZNcaZGUTX8XIJZAnHqgwzYNEzbNVHVJ80XirE8nsFxkexmoi27AZKzABtaJAnGmzLelWhJfS+O9YzZH/lvih7qhXDSNFZSg3zOM6hto+iymGZUzFl1JVvk4/fYf0OlQVudGAWLxXgEzjaIgLCLJklvvuoFJXCPPcL3B4ulkMjA7RATtVBPAIHKscnv7kWfn8HD7eNfA/DBrUYZJS/ZP1uo28wfOHroESEygllJy+bJ1hTBa8KAitolLbMzJYmMO/bkAsRthFa0vDLPMoTUF5CB2Qyge5gksEqWbQ25NJrIsutrnAhN7hTv4ikaRdYyZouyLh4Dehe0kswzxXAUdGbyEsIuopMWXPuyipbWcGsRwzCI2rKimscNnzW6JaAkLQ8Z5BrkGXyN+qjm0WQDjyej7k6r65It9vQM3LbyeAZjlSX56cXy2YtQ3+qZ9+Mma2ygLxbMg/nLs0d0QvmpKullFCZWsJq3Sc7p6obJAp+0OVDQJAdalJGRPENGncIqjp0g9MHgKHsGrpO7MvreIHth8ovcvtHYSZ65RriPAxqgpMLKw5wWffJMiuT6m9Q0ukv5VWt7G+mZopn0kEHdkFlRDFMERfMOMu9qYFSGqGjJJEVJdYBLs7AQMVKhhu8DcEhgMaAiA7awDK5YxNa2nVGyCS9RJTImRU24WqTLyiaoWAtWvtx3wbcvl6pIJVBdZFSfq1HKOvnIRNGfM333FhPvHBMFyd8uetutptva5RnyZqIjW84RVquxZrUMkqH6ceUncdMJAVCE0EzDEaNjh1Eh+qLs4Hr7OZyxsngVNEQmCAEAMBhnBWnkFufSARuQpjKJW1CGF7w1jsiATJyFwfVfgQgbeSBYdQyEYH59xM3XkH0DVdkeMguTI4Oyv23Lza5oE4cXp2SQ4VhnbZ9phD2XyIx4+faRedc2wcIQa4AwgTRyOEJXE8/A8hjbnS7V0yQW8wzZ1AhueHjLrKlS5mCRzCCH2UXS5OUyeemmsYBmsmer8Qp9Rm+3myAsGpfjjMSdeilFMN7YQQaMTFjGk0W0+mVzi4yv47RSHkMtY+3bcRiPfSKRmW+B/4RnbIO6MqMNFadjkFsLaKheMG/0di+3OBOtWqCUeEJ4o7chxalKTppWedQgjgZwhl+bkmdknkf9sMxt8MyKGNfMCRVf1WdHz+gabJEBb3fN4SeHY9wqMF0+mfEtDvAMhKtBI+I5jDg4O7LlGfVryLycEbdjgCwyGRBRjNYMNHhVgxeyJN4jTSPfrFyONLZmcOt7q+IlSN5R0C39Wa1mq6Xqn6RTqriHW4VIb0UeTNmrSAiDGsUkhLqTM+y9NAbFXWSA5hQuls01NpdlPYW/2b6ttwCZJCjmSMlTPWDYGlGJTGlnb+FjaYrkiTnLyBkNu0cCUDQvIUzKsqIwors74S+8Wf4MK0/hJtimpdh6IBrvwK9B+S3Y3aEYSgyi3uxIJ1XXnN0o87KjjYHwetQiT3vrzEZ6AmOnHT0DsRzFh0GT1msc8caGOXDvtyqld425b7XBqGVkDAZWW3wuTaiylnxHudzv94vFfl+GXujSLF12WPB3S24H2muu2zorUWAU7IfLIAKcgsa1HuDbeePMtQlYRA4dRYjKe9twBWxTxCCFVrz0aVRqCU3b3/p4huABwvDiYOvfWnQn2GzkcctF2FXe85a7MhYyOyowY14S5AXRrsUCLSmq04zQtDfRwRtkcIycyixiCoYSV8xB+RO4nRiwGAz3BGclcIuagTTRYPX4auPZC80tis5RYRhz8FkMTgVcYlbDXmRQG1GSGi6rRsziCuSn3OIgGojXfT+zNIAbMTW4lSbSM6T9SrSt27NxEsRmmLPm6KkKXBjun42WwuJ9LBj5pUGpNYgOVOttdLAvTbQHSGaeZB3FnfOrJCMuXFY6w8yv6b5A7CZd4DlBj82RL4erYMxB0di8C4VsRgnYBcQJqLLAeF62ZHgrFR/G3Jl53kyuwIJIr17l1RX7GzaNAWjcSB54xlPK0AOnjFCauC6TQPFuZXb4Mz9K5ufPL7j0KkexxMAwHFAzO57kL3iGJGTZ5zQjLq7nJZBjeVYVGP+CygEXxO0taWQNmaoqw4oNGmi8kEHM/HjJXs7gUuYlki17UDLZMF1y2LejrGD4c4NCsrIN+I9aKsUDtMu5AwxuZmfmdoR4xrO/mahJIQlGa9il7UkZcE6DtjsxgqhmR4tqlZxz3MIZjJNuGBQG6P3lbmHHr6QJkc4Ww6xmjCBGvxi7G4a7HrlRDOFLefY2jGKk2lv2/oyi9sN/+R5yQGPF1sXMJ7PLXm8xdik0hcbWEMWc4DKFk9HVUgwyi+rcsyLjakMlu2cizwixWNiYXeVky540we89Izs2MKL0rAzwDE4imTyBCbeqY6/Z0njRyHLULkrR0nyezS4yuCMO+m05Mg2SQUyS7zgFH0iTJZDl0RblV4sROLSgUpORXqvVsAfIi5jtLHPe0Ai7uOvEZYKGWx1jzglcKpIYWMPLZH9VlJluELBxD330onnSqD4v1ezLKk/eBwY5eXOJLgf5vEVvyb2AcU8Da+jor6KmsWO1MyjC/WwjUoJAtORtZaFNeBaNl1FkVB2Nom5kPraz1WXv+XJdHoMEhjnuRwusaf5u5i+lCXP/ffK1cceDeCyTAS8MFlXYvWUL3u+5yPVFVutc6QlqLJ8sZZe2pmWjLnt7iA2mZnHLCfPl8+pLBkP1YrEqxiV7OR6tTBkn4P2gGdecmSu+2fJsDXCfXVOXLczTg38Gbi7qGTlmTYuYlPIBLyA7mpvsXdNqrMXg0nRXZ+xVnq3MM4g7LkEXZ1vLMWWugmdjUnbqJ7YJR7SYU3ljuCdTdhgCLUag1E/c6IlKGQrD9CZEmU8UnvBScDJwMV+jaSNPneM85CFzTB0vYEpmpOeuMotIyZWbeSS6ENQnV89GmXjmVf0AJnBQsmyawZJmtJUm6BTQMN1qCSY5ns/Z46CFyz+Dgkn+mZ0HXXQhg2UXO0SL4EJUT6tiuA0uB3jDM6+lSTTGmJgpmuBiES6Yq2311uNxpD8eR6l4YJnMkzLxQlu5k6hy2YNtl1jEPGRcEMxog+xBlodtPo+SpluUoRM2BMDabn+cx00gW2OluUukcTjbke1jfro48BYZ7DLqbmCb8HyE+0gIAW0Dgm4TrRLIeGY0f6Z8A+9OAiD9oEG/G+5ACulnOT1VW7bmGCZhoNpA8WDHuZrpVV+Wg2jWJt9uTolJadtNozzqgcYkLwHrfcTiskz+LG0LmmEzmcWoV7PskkmZgjJCZ3q5GiJAJpx/wWwn8swrZGRcRslTa+yikgtv8yCiFUVlhvsOBu+ZliUGgIxWLWV7oAlWxaiJlqXcXwP7UAwDCi4fbXGd3Dsa+BUylpWtJtE1B84El8qiFEID2GT+5/rkJDyv8pXWsnppovDizpc7HjCovBmCpjjTm4fl5n5wFc16kfnSPcO9A3oHsfF34VED26v+ALfzUQO/8nu9Wg8cvp3E/Qcj3/NWWYM4Ou+XHxA+WO+MIcZZFKzcIpusNrKwln60aRjFYB+aKEb/zDRalib1wMfSBP5WtpdcrcJ98uPIVeotMFmdhFdXkei8sQS/oNQTy+eTdRLi12gPVG92sQRjuMhkx6VqaT5elDI2SHx05Yb7o1Zm0Mv2WktwTq3FyO0Hi8lneCfaN5LPWEfC1BKt0fhl/Pz8PLdfl7QQBIyOJQb5y1UfYrRthkFkqqN51A1Ho5cubplGo9BsORztJ5NjMBtZLZOxl/YiuUPPpQWo9Uyvhw5Pr1HqWZ9Kk0c21cmAQ5Sxafls2xM39MZ3ks/YYCYDuIAiadmq3VouW7gDJlednFAsCmo0RAZZB3z+VmO80EaNEti+3nbrVLM9HaiJfQW8R2pm2WjYu6/IiEfNtOZ2r9SKgJhBuJWxcQ64P8PFr+82aDtcEprJ+LHnJxlyLNxidWdnuIixkeG6aL8i2SsOlBDQdza2HK14TWlcn+JVLYLfC8ue7AEjrkDskv2FLbwr/Lbflojt4vDmFRR5cI210hqMaDUCodVZtCXE7ibSrxpjZiSr/bUshOCSSpVLwYTMsfyiMJb8d5UDNSH26h0tBlOVGFFN4RLcFVTsmQh0ujpp7FSib6H/NVmy0np/hmAssEwBxroYASeWwSBoQrxbofgOadpO4fBn0iSErFT1k7kfLYBnPy0uO/PKmLg/utWiPVpSXYwT+gSDVk+jCsdDyONCn2T1Kq0IFvZBgMDJLtwc/lKT2k6y8wvIcFmoJiO6nSwJM4K18xeF3CqvEP333yVkuHfV+5gimrBGKQqWFAv8djZYv0ivy8cEV23aAPxyXcJPZFCtryV2yoE/b/MzT092pVkytyv34jmL+/4Utvsdsvp29zKZBRCy3Bq0FhY0i2zYyI/xU6qslLb50A9U77a//S6g20yDi6ij5TPw3G0arCVrCT5HRX6+w6NdnsHq+jei+3cTpYqWC+Iue1wau6ud7Qf8JO9H6yutiyXe/UiNumjR7nhvVJob420OCgzqNz6CkwV/2ucZRObgFg4lXEm7gUNVURsse7Z8A6Zt0+b/r8cg5/f+BRa6FAAHFknbva2bY6mZ70wrmy/6nxYMGpff+UTGgUT+PdXSa73FHotitY72Pjt4xJucqPbeGadGKU3RqLY0WZrPzaqvcztfokUewkD/04L96D9KO67v30mRv6WVlYnVQYKlqVz8pz6u7ffztm75P0D5b/SSN3c+YXrAJ5L/AnEyi3JdQU4TeC/L5NeHH//mfd73PySOG6hFLj8uy/1y+fI3JkYteJ9V4fEe3MZ36a9+AP6Afsrf7EwiY/7TFHz3xeC7L//Fjr7XZpDq01pG+EivqZw81KId6UhHOtKRjnSkIx3pSEc60pGOdKQjHelIRzrSkY50pCMd6UhHOtKRjnSkIx3pSEc60pGOdKQjHelIRzrSkY50pCMd6UhHOtKRjnSkIx3p/3tS9SO9Q6oQCSUU+G+m0PbrHxoodpSqAzIT+EP5J+nQ7gLyCwb8nxnQ6/5ggAVEJvVNaJUvvPLZrV++w7v+nRsObePD9r2f//KQObB1ZXeIob0ff2E4X6Dh/tUsZtv5/MWBbAekFNIeMiBbB1Fg5/uBtHdT4LAmaOY77dCfAf51/7LvjGzbh4+MEriKHUy/HX7Lq7srnek0Nq38tUaQ9pqYXkGTf6HRZgp4z0cm1D3Y2lsJ3eKnp+GXPo3HtbTz8R3w5Vj+7/BHrJ52uu1vuBrcBj+TzdLaXct/hp0l6rF6wul+79lU2Eo8t4dMffs0ua80gNa+4/Cpv3gKt9XuJhKa/jEyMFj9Du5S6egzvavSMTQHPkxP07xT6dOCH5inqZ27rnyqnRV3vMfd0em/h7QsaC4aIBPYIhMIpd8+7/HD4amim7trywcqxmJ88Pgnc8TDX+ObuODHxCdimjwZ/Csd02F4dG4aPvcOH/NVb3ZibV11YBD61YZOL4CWKgnvhBft9fkRXyC6dw8Z4JnXx93LZ3DuvUQv43PA6SQrp+JYdEC11db5qcPvPCPT8k6JtuShA6p3lDsd3kGvIQ+pWynDBzmqlvdgR+9EAz4nW54yhn2mNb3itEWsgvc4Gj2Wlp4Lzg/A5PMAto/J9Of+KY++lqY3U3p9Djv9ofIhVigGjiNP5/iwN9VrhuC09CYKnPckN5otTlTdfaap97x6PhTKezYy8anFj4bEBUh3+cmD9ZgeR561vIPH+InihAwfx7Y3C018yqOfIMPi/M59cgSgc39PC8ehM5Bs7ZeiSE+x5sPjcfra1VRUmnvqiB4FvH2eMz/Nkh4Dau0+oJPPnLHkuRf0oEs9pgnnFFRMd+MkQErpsbTyiHM+aoaOknizvp88//ITZEhMGHBPRuiRuLgcKi2QWu/GLy7aUj5+1ZfmsQXOES5MtJvDUKUNdk3CQuIp/Mfa8qNSNeqUDhf2oFHpVBNaFAIGvrX1eDdeA8XS1uuPoft2u66xcvHklbTf60XTtNeK4zBkNO1Xj4/l895hkPHEXShUqXR04cm1d8WrcWwHoqlX3U4ut2nedLfXyqcq+s8ZV3ca0uxfr2/n7uL8Ip0ApqjXKzep887tk/94YXpa8fvK/VOF/5me0UTi7vGx9ljbo/tNzBG8ElonHr99ePh5m9Dbut5uqw77KvBzdwBoSqc3T7HT6+uburBiT1fN6WZzftp86gDF63G1rTl6Igbt0mPSLeHosaefNzc/TysJRx4/B85T9/YRaLapFc7P4evx91oqNUwNJz9mj07iqtm5am5m183/wVYriZgDpCfqUzBc7cpriifau/M8EBngwXoulALW3wlD0AMPPE5JzWgiVptd3J3XUrkCjPT8/OE65tS7lc7DRZOPVZUdA0NtzjcF9LvBjOjszfvufOBUi1dmEIVd6Py4zcTVnSJ9+0DgYurw+UXWTxhjblgIBSYT+A/vTWr3s9kwNISrHHHDcUaA44KAkkok4g/gyoZANacDMpQIyH7h+3mz7oncW5781DaJdCEw6aQUP1jjMBK+rvk41kpIZkxC+CL8nlbbzVxICW12nUY80qHT/G2GFwAybWUX6EBoEhf1xAZa+qGTrqzUlG2ACLegD4ey+hP+Tg0LuaFSmAzhe+r33HAyGXZOh+eBtrjexoI4zNCN6OqVf8EvMZiGwq8GvOFzXLQho/7e81E/QQa4ul5QlBClRfZj2UBoY1m2pV4xJpKnFOWxrscdWL3AhsVJtoPuV6GGSSBARm96bXHgppyfOun6XWoSuGsDG7Z/UmcwBcmqwCgxelb3JpRLKZNC6vG0A3w2m+Su4pPAZPMjcJcLOPGaHJzCqzS8iev15uNwEoqB4VIkFrlJaojTGdKVoXudD5A/lGdADdYL1FVqJ3/DuQcFpghq6AZ+Q2aWLw5TTRH/eTcrKBvHsraeG4heU4JREU5FmSgzOQuijXp1d7fJpYBnrPaP0PYdRXLVMIa6YBPI5QqzH0PlBjzUZuw0MLx6DMCvyiSgOImLifKY80YI4OS6iduLZq6AyKQZauXi7vEuBVyoeGJwoVs7pz8cIk2IDIwsNfE0jeKtdWgGc7emk/Paj4AiFx/6jic2m9n9BCa79WnJ7/1J2ThERujK+e11DqYTUhSSpoo2PR1enys/dOFcsy6jzF1ociG7TXUImUkqh2s0xK5uYhMFhSkQql3kFNAzqfvTXGFIUo3/f1jxfz/e3ae20kRvgHpAnvGmcWu969p8Rc/AGHL3gUDt4uJ+Vqud/2voSakSB6aKKanm+eOE0oNDUC+TmNZ+OH+okZ7xDylBJXEbYokEPWPD26khzKFQyD2e52a5jap1r29ucrdt64kkKaTkhqHC3V2OtMLsCeYAK78hxHK4UvitMAFc729SqVTuRmmLK0AoBDNOFVKFWg7MQVw4V7NmLuVLk8JLSDzOWgDAn7770P/PkBGIDDQ1CQA7k3w5lYec7CXUhBf0i9DvsAZK4elh03l46GxilupMO83TijzUmg6TALlSf0ohAZ5pXwwvkO9n3W48UY8J8Ecg0Oh2uzpMgQRICTU7zVhC1DcFuGVyjgoVDOHmmsz8U2fCVw3vr6ue0OIAAA/USURBVKfdeLxS0SuqBT5SDeY8udLjaecPXa87sCB6PdF1tjyjbK47p82r65RMf8H/x/Z7vs3nyNQRmUDqMdRhC2fVEzGZXgxdA89c5YaPyN8boTlaui0szi5ofOi1SmdmaHRsw62vZ8QUxRPafURXBT0fPN2Cg5lbahuW8kqwB5h+DFHCOqSAO5f+Qw4rxaJxV297AYRI1AJDnMVwiq84lILgswhgGAw43MEnVzn1TUjx2Ojqveeaf4qMhTwTQh68aXvHs4oa6xwwi5a4CXAX54iDg5oHAyPvnAFVpgvw1ustMj9DpJICQzBFajquWfwEcZhBekJ2Wgk9cRwFzTm1IVroYehBng2LMKZ4VrW00NpTR2unHZyLQtrpCa7jFAAfKojjSUscFM7rwODi5zQLUFN37XcyFZ8hoxIy5ApMunxyCK6+ROYaupgwm4YKcK1zVd+etK1KLUOBJIbOkmcCFUuch1jgFUQm1qWz2fhsiCZrz0AN/X15iEN8c/czFyr8/AOTCzKYJWkIoaoT9fO6lu46ouK5Dk1YsG7M0XhFKKHjITNMOYKP44aXzmHow8IkpNStt0HUp9GBVQePUzkHz+sJFzDexVOrUtK36cAqS1cmlMMOdQr+6DwCeU4DLZCTVi1fmlDPnHtKfBtvcwCgXZOxUgKnaNekaUv//FE7r3WaCcr9UdoGeIYZBPhN7VIuxqp4dv5J+FGb78FJZCaPOqd70FBf0chh5f8Qb8PDz7MQ9QKq3yFuSlmO88eVLsTTcMJj6IIEKyH2q1JON51IJHT4QmrzwTJ8rKrzBJGL76IiMmQWYGLXs9n97z9ubq83m83DQ1NP1MiyB1JpS0boln/aHx10gU1iFJZKFQiFuEXhBLpqFdl+YHYNEcvvNzfX1OppjHmGRozIqJR1w7mRGh+is3x4dIA8M0nRNECv6RV8rZ7LgScKiNw4iIzCkwykeGtvOEEjmpulZeoNGMZxThPwx8/QFhnPN/I3VPh7s5tjJ/58J8iz+Bzg7YG0yIYpWC12HHiYQJXdza+d/ZXzhPB94NQsgchQIlSIO16gQOH1tL+AjPT0cAK16+bt7Obu5maWC01yqWFgEsPxbmMGRZH7YeS8TTlZp1l6LOHo6Nvs2CYfGd/JJe0YeqhP+OW77XmLZN74pJads8JTAQg1YGJx4bNTxQs2/FCFf5x3fWkK5e6RGT2l0pQh3+SdLYaveHqTnNz1g3aG4CSlUrUcrBcYR4v0zHYYFB5LjXwl5BFqFqrCNojTLjI7cZMS8gOB0CYuX94I/8RML88pdnlGldvwgbhET/X1zO52JVGBkaG1y20w1e3hMJWDVQ5HBjV4IXc/lM4/XHqemv2em9QmSq1Cp3lqXg2FH1Kybw7IaDFQOemEQJ6ZNtvaNTeCyMw8DbxX2aAEHrbIoJL0OMQ7/stDBoTrdsYJBU+a4KviM0zIX0kKVxkZejEXc3bS1RVv0G9w+QLPWOlcIDdRvK1jECMKTJTUlIwfGWCJCNUq0H+FpMlKtHW927Wcab3SiVvaTwnGqR7/w+f3EG+7MrahU5Ym9JRUzecWz43yJoQz69wNayiLnjQxMkOPbWTah/5JPUMRdqHCezJ819RH5mB/BiQ8XeDyjJ/nAc9n5N4fOPd/5bHuECk1GUqK0ZQcHf4n9HQaMP4pWaPipBMeg91fXFzcXeB3pFksnWNRQL/RZ5m9Q9IkK3c63RjZJjlOEL2YHJ5SwLbuZrLRi43OtukO3q1dt7fIgJ5h7fgNPUPSxJ7DY0pqe5mCgMCG9t0qMoZNVabTaaXZmUpqk46pXOhOpeugJ+L7h5W6o3vZJfRn9GbMn3qixphN4hSoUxLXaleupvivQh4a7mlq4ikm4imfZ8jjrp/LgB/DORHb7k2gs5PA6HoyrGHSUOOTndB/Z9VYOxwZaLKeU1h2CxfNnzNYCsxj1VKo5+M4+H/LSpEcXj+txX12o5VpNrX6w42axihB8kwIGLorlSQEyJZ1BSGZZvHxXM4NTy7wIH1iHEKMlXQox6EYuZGgVts/Jj4yeGW6JiWUkFFAiDROj+N2A9WUDZXZvcObHxS1kMcawpjvLX0lp5f61/Xd5nxYka+1rzHYwGBqg0x5JQUjhaN+msTkQYx0PJOj51Lt3+42vO/s8wzELJ7OxYglcR3DnQVy6iA64KuuVU0eHadqDwrFlKE7PneOtorBz9X+R/GQoWS9fiE9gFMcQ6eps5WnMEtL4PKmQrVT/6x2QDwk/YzY4Z4eNJPO1WICROIqzgeuQbB2JzVNQQcMnjjXEUghl7TjbVoNuSfZKUx+79ylam3aq73xPD1LdELMGRg3yeMA5UZcfCKjAwc6tVjTDbk0DBM0KE842TYM2fnh+zMUTnVl8lg5JdPAYZck4JnaI3gz1wk84I8mIvQZpwuVQsJ6A8ynPKNa3QKW8QlYf4v2jGEmafZYFAWUvjqTk0zJ7S6LvHc+drEZGoKvOplcUT4xJTVSRahe4hOkyVeH8gS+GoeUuVkMIwx4wbmXiA6dRFzj+BliayvR6T5ueQb6Sz+y7so1fSu23XhKKLexh2bsjzbtkuE2emyDXhkGPhsuIDgIGRxFurN5jNPqUeiK1SAp6Tik4e9TOckcn06qO1rbQQjhu+hwySF4Ee124s5zfEAsH0iUcpNAAjhDTzRjCaRuolJX6wFZXqbcxCD+SlzlpOCFLizelbV4CzI+jJ36VhvHVj8nv2KyAeHQnUTsqZtIpK8qiXhFR565rdVu7u46Qm0LGBvtb7ClTcXeCSgJGeUjnlGt2AacE02rU7kM7U6LG8knMXjtEbXj8Lo21EWsO20+Xp/eX58+nD782DgiNvGc0dlFyndMf7PEKTZwHm/WfhNXT9fbesqQEoPGPcdAydVqE3/HJnRb6Qon1rV4Qxlgn916nh4ys8VZhWbsZqolbjYBz7OCVmeVq84QostuIpbWn37v/LhR9Y3nRAV+vHvm3KcRJbDpNBQ6FXGOBegEOyH5BKJ33OgIoM67etL1p420uTQcRRdOgbMo0mZw3lrRUQPDuH9qsYd2ojmT0sIxVAwLVxS5lyalln4PpW5PwSuq1OIa5cXEdWgIy+5bbWHp4LAECnVxXxedlHQt2PcMpRQMZ1I/asNcbXgOzXeEvrnHd0JUGvONDDmy7f8NBQoPqt6mmhlS6tK7ozzwlO3k9Z1IP9zRjo/n7wMCFbk95+GF03wAaLvIFpvERaib2Dw8emDiNDDNfy53mzyfkrC5cziJWinM0qgWurQKWx8YXkNWzsWngY0z88JKHuckRZkA+AVzHLzflJpNmKNOZZ3KochYagyVWsVJtMmK0qni0ocJ3SIymJ67fRrW9E5h40sPIQM+93VoFxn89TGBThmNuhCadX6GZl7pLI0TZT5973vakuHBDrbZMlpUwAQ/YkNlm4VQqcbkBmcPXvim47nrku6bhZ/U4oTMHPASJYzpvRuHlPqhyMAtU+DDQqr5R0zn/TSr3hVxicyjRAZ7rWFyYmdASgACAw2cn9C2bBhYN4dJQavO+0mBlCcy3n0KZjas9q23j45yBZIJOgYrdKgyRTooHeYmabVxvZw7FqDhJKDswIL8puo3gcchoazUagG/Fj0UunHYZThYmoTqgEa8/5ECw4F6JhHT9FiiK3N6AVXTrxW5wSYFYAuOTg7oVUGmpolLNuTPJXIeILQzvKNmFGkn0tfnQ96ERQtxkxZ03iYV7cSx+NFyZsxW0mqjxWp6MhnaKZ2m9P55vYtFC7Tvp3gKCPfGah2RcNhLO1iaVLQVt93cTeoKXVuHZCpRk0UHMcqVeaXFIVmwz3+jpsXFSFzdpAiy3F0nTXxnOc2bu1oqNDkvpCYFGGChcF5gGm7S7fQ0Fo85idlslsOtyNtpXE/H67ouIG4XejwexyisC71NrmsPacnbWI15fXdRgG7Ocwq067VYyOVyN06sMq2lduh+03mCGA84EYK6RD32thz10yoRDZABfT+tbboYqlvsT1SaTL8JNf7vafMmcH26+X32oKSm085p8xTp4f84XO0Evlq3HqvE6t02VzLirq7T1ruVdKdT/z12OosnYlfSoUmnwb9Jd7tdRyQwhVGPx9tCT8f+HdcTop62LL0SqwBAIn36lE5DpOpVguGhsNAoOC/p63hzE78FF6mbhhYT3W6COoZftgRuF95WhzFqTrt7ODK4+XATepCVht7XzgnbXoagW4g5PxNYj/LU8Xqx8Zhoa7dckCJElQTKclRRV6aicnURt7RrcJNlMZ4mD463tueU0y9ClkkS3KrKO2z+CcFsGTQVAorrc0dvdn5W0k6so3vD1N7Ii4zUflmW9XkthLgITWnHhmITDvj98fA+Gyxw/bqrpWPXbSsxUyoev/HWiqw4tdjky+BBWPGE5dRBLpxZRWj3NYpEyc22ZOkm40J/aTLfL0uf2Zhosnadp8n7fXoc3BpweKzOheP8Nos5suLPelVWJ2+kEMp6D7cv5Gesei5XZ7Mmq7I1v3SAC21RVAWygFArutDPpx7P0MaOJz+0VejVOSM4jmbzQiUcvXsVJ1Q07x5vPak0WvXPutc46U5Jc2x1WwVNISLA50h/FqI8Pf4kmXWn+MsTPi4dlYBa7xWlvkVmDz0YVBOCf+JpIUuXt8afcwRczAqDAU7WpmlHFlOStyzrn7cMSPEcbRsRqfE78JSbXeFtbQqutUGtIfMoKjmYLEMsjrTHgsut+jaFgJJjg9htMxXit44ml0OwGtJ2pE9YMleCA1S5nH5LxEJvkNkvGYfBTCE0oCKKt7DK2n9604l3ToFjYoLjvVd97d0FpHNWqr4Zhk4trIxXif8+/+yB9c4+K60gdNh2OF3cnIHXZGEOQxa305bp+zWu777K6ZA9ZAJpa7/Y2sIi5PSvhokr1I7TejrXv28mP6gomJTnB8eqw6p2n9hK/Uidh0I6yaiqeR94+Q5hTkCddmlXqpI7H4YeKA2iyQJ0ob1XVfXr1jBB9oZn9jWVKhOmv2xCdP9NrNyOJ6a1guCadobsV9jA8jlpym2h5aw0HdoztKjGJnb4yek8EHKc2tg3mqf26W/CV+BC17XDECeG3v+sSqD7GgbrdV36KwInwrPloq1L60c3xD+6i1uNx6Qm9+4RiUMm8LpRZrr2v3XhGx+vkPjQpsQrPRMITePfpvTht/wW+353v6a/qVGs9N39HOU7nyf88MOG/vtK4M0736G/8MHHv5F4I3+XZw7+IDQHrXJjUvny7QHv0sD+x7YDX2/igwEF9v/22zz08+GenpkEvkPb1IvywVUf0Ddv+0ZHykGdcSaAeWYnj/L12+V+x1+hvwUbZefrvRb3M1lfHhQh898h4f9llIOgwOmcPpweTg8Ppw+bzTdu/CcJRri53nxnnB1H/D8Ok8UgkDPB2AAAAABJRU5ErkJggg==">
            <a:extLst>
              <a:ext uri="{FF2B5EF4-FFF2-40B4-BE49-F238E27FC236}">
                <a16:creationId xmlns:a16="http://schemas.microsoft.com/office/drawing/2014/main" id="{D23ABA96-B6AF-4C16-8730-1BE2CB2C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036" y="1720640"/>
            <a:ext cx="5237994" cy="43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1FE23B-21C2-4679-BB81-EB910FB8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42" y="390544"/>
            <a:ext cx="11359858" cy="673738"/>
          </a:xfrm>
        </p:spPr>
        <p:txBody>
          <a:bodyPr>
            <a:normAutofit fontScale="90000"/>
          </a:bodyPr>
          <a:lstStyle/>
          <a:p>
            <a:r>
              <a:rPr lang="es-ES" dirty="0"/>
              <a:t>Core use case - </a:t>
            </a:r>
            <a:r>
              <a:rPr lang="es-ES" dirty="0" err="1"/>
              <a:t>Proclaims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C644534-DEFD-4ACD-8E9F-F378745D4D02}"/>
              </a:ext>
            </a:extLst>
          </p:cNvPr>
          <p:cNvSpPr/>
          <p:nvPr/>
        </p:nvSpPr>
        <p:spPr>
          <a:xfrm>
            <a:off x="1712009" y="3429000"/>
            <a:ext cx="8767982" cy="966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If a proclaim is accepted, member and student are allowed to create commentaries about it. Every commentary must have a short description and some optional attachments.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6892A4-5D9B-4B13-A8B5-1292BF54E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656" y1="36042" x2="18516" y2="46354"/>
                        <a14:foregroundMark x1="24063" y1="45682" x2="26250" y2="45417"/>
                        <a14:foregroundMark x1="18516" y1="46354" x2="19300" y2="46259"/>
                        <a14:foregroundMark x1="26250" y1="45417" x2="22969" y2="36354"/>
                        <a14:foregroundMark x1="22969" y1="36354" x2="18125" y2="36042"/>
                        <a14:foregroundMark x1="31719" y1="35104" x2="37422" y2="35417"/>
                        <a14:foregroundMark x1="41875" y1="36250" x2="41953" y2="46250"/>
                        <a14:foregroundMark x1="41953" y1="46250" x2="42266" y2="46875"/>
                        <a14:foregroundMark x1="30859" y1="54167" x2="31094" y2="58854"/>
                        <a14:foregroundMark x1="49766" y1="27813" x2="62734" y2="27813"/>
                        <a14:foregroundMark x1="72656" y1="32813" x2="72422" y2="33646"/>
                        <a14:foregroundMark x1="56563" y1="40104" x2="60547" y2="39792"/>
                        <a14:backgroundMark x1="20703" y1="45625" x2="20703" y2="45625"/>
                        <a14:backgroundMark x1="21172" y1="46563" x2="21172" y2="46563"/>
                        <a14:backgroundMark x1="19453" y1="45938" x2="22500" y2="45938"/>
                        <a14:backgroundMark x1="22734" y1="44479" x2="22734" y2="4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0" y="5204610"/>
            <a:ext cx="2259110" cy="1694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744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B9D9D38-B431-4C98-9C7E-569F7E6E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s-ES"/>
              <a:t>Core use case - Proclaims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5A872-8FBF-4394-9BFB-747C670E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10" b="19907"/>
          <a:stretch/>
        </p:blipFill>
        <p:spPr>
          <a:xfrm>
            <a:off x="2581603" y="1368425"/>
            <a:ext cx="7028793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13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F75D8-A8CF-42F4-8639-6B68464B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Core use case - </a:t>
            </a:r>
            <a:r>
              <a:rPr lang="es-ES" dirty="0" err="1"/>
              <a:t>Proclaims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560921-2FF3-481D-9189-EE0F06DD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1558925"/>
            <a:ext cx="74771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04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470</Words>
  <Application>Microsoft Office PowerPoint</Application>
  <PresentationFormat>Panorámica</PresentationFormat>
  <Paragraphs>149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Before we start… What is student´s representation about?</vt:lpstr>
      <vt:lpstr>What is student´s representation about?</vt:lpstr>
      <vt:lpstr>Roadmap</vt:lpstr>
      <vt:lpstr>Core use case - Proclaims</vt:lpstr>
      <vt:lpstr>Core use case - Proclaims</vt:lpstr>
      <vt:lpstr>Core use case - Proclaims</vt:lpstr>
      <vt:lpstr>Core use case - Proclaims</vt:lpstr>
      <vt:lpstr>Core use case - Proclaims</vt:lpstr>
      <vt:lpstr>Core use case - Proclaims</vt:lpstr>
      <vt:lpstr>Roadmap</vt:lpstr>
      <vt:lpstr>Team members</vt:lpstr>
      <vt:lpstr>Roadmap</vt:lpstr>
      <vt:lpstr>A+ Description</vt:lpstr>
      <vt:lpstr>Roadmap</vt:lpstr>
      <vt:lpstr>Prospective Planning</vt:lpstr>
      <vt:lpstr>Roadmap</vt:lpstr>
      <vt:lpstr>Prospective Budget</vt:lpstr>
      <vt:lpstr>Thanks for your attention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Luna Luna</dc:creator>
  <cp:lastModifiedBy>Luna Luna</cp:lastModifiedBy>
  <cp:revision>2</cp:revision>
  <dcterms:created xsi:type="dcterms:W3CDTF">2019-05-16T18:57:08Z</dcterms:created>
  <dcterms:modified xsi:type="dcterms:W3CDTF">2019-05-21T08:17:09Z</dcterms:modified>
</cp:coreProperties>
</file>